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299" r:id="rId2"/>
    <p:sldId id="312" r:id="rId3"/>
    <p:sldId id="313" r:id="rId4"/>
    <p:sldId id="275" r:id="rId5"/>
    <p:sldId id="311" r:id="rId6"/>
    <p:sldId id="306" r:id="rId7"/>
    <p:sldId id="309" r:id="rId8"/>
    <p:sldId id="284" r:id="rId9"/>
    <p:sldId id="302" r:id="rId10"/>
    <p:sldId id="272" r:id="rId11"/>
  </p:sldIdLst>
  <p:sldSz cx="12192000" cy="6858000"/>
  <p:notesSz cx="9601200" cy="7315200"/>
  <p:custDataLst>
    <p:tags r:id="rId13"/>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CCF"/>
    <a:srgbClr val="FF7330"/>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6871" autoAdjust="0"/>
  </p:normalViewPr>
  <p:slideViewPr>
    <p:cSldViewPr snapToGrid="0" showGuides="1">
      <p:cViewPr varScale="1">
        <p:scale>
          <a:sx n="110" d="100"/>
          <a:sy n="110" d="100"/>
        </p:scale>
        <p:origin x="1080"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100" d="100"/>
          <a:sy n="100" d="100"/>
        </p:scale>
        <p:origin x="2604"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gs" Target="tags/tag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8980939-6CC3-42D3-BDCE-53DB8EF178F4}"/>
              </a:ext>
            </a:extLst>
          </p:cNvPr>
          <p:cNvSpPr/>
          <p:nvPr/>
        </p:nvSpPr>
        <p:spPr>
          <a:xfrm>
            <a:off x="216727" y="521023"/>
            <a:ext cx="7217074" cy="408538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8014" tIns="54008" rIns="108014" bIns="54008" rtlCol="0" anchor="ctr"/>
          <a:lstStyle/>
          <a:p>
            <a:pPr algn="ctr"/>
            <a:endParaRPr lang="es-ES"/>
          </a:p>
        </p:txBody>
      </p:sp>
      <p:sp>
        <p:nvSpPr>
          <p:cNvPr id="4" name="Slide Image Placeholder 3"/>
          <p:cNvSpPr>
            <a:spLocks noGrp="1" noRot="1" noChangeAspect="1"/>
          </p:cNvSpPr>
          <p:nvPr>
            <p:ph type="sldImg" idx="2"/>
          </p:nvPr>
        </p:nvSpPr>
        <p:spPr>
          <a:xfrm>
            <a:off x="160338" y="511175"/>
            <a:ext cx="7331075" cy="4124325"/>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169200" y="5027564"/>
            <a:ext cx="7264602" cy="2186238"/>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Header Placeholder 1">
            <a:extLst>
              <a:ext uri="{FF2B5EF4-FFF2-40B4-BE49-F238E27FC236}">
                <a16:creationId xmlns:a16="http://schemas.microsoft.com/office/drawing/2014/main" id="{22B03C42-3140-4A7B-92B8-8896FDD6EC79}"/>
              </a:ext>
            </a:extLst>
          </p:cNvPr>
          <p:cNvSpPr>
            <a:spLocks noGrp="1"/>
          </p:cNvSpPr>
          <p:nvPr>
            <p:ph type="hdr" sz="quarter"/>
          </p:nvPr>
        </p:nvSpPr>
        <p:spPr>
          <a:xfrm>
            <a:off x="0" y="1"/>
            <a:ext cx="4368546" cy="391499"/>
          </a:xfrm>
          <a:prstGeom prst="rect">
            <a:avLst/>
          </a:prstGeom>
        </p:spPr>
        <p:txBody>
          <a:bodyPr vert="horz" lIns="102180" tIns="51091" rIns="102180" bIns="51091" rtlCol="0"/>
          <a:lstStyle>
            <a:lvl1pPr algn="l">
              <a:defRPr sz="1400"/>
            </a:lvl1pPr>
          </a:lstStyle>
          <a:p>
            <a:endParaRPr lang="es-ES"/>
          </a:p>
        </p:txBody>
      </p:sp>
      <p:sp>
        <p:nvSpPr>
          <p:cNvPr id="8" name="Rectangle 7">
            <a:extLst>
              <a:ext uri="{FF2B5EF4-FFF2-40B4-BE49-F238E27FC236}">
                <a16:creationId xmlns:a16="http://schemas.microsoft.com/office/drawing/2014/main" id="{85011BC2-AEA4-4D29-9F3A-A47B75896566}"/>
              </a:ext>
            </a:extLst>
          </p:cNvPr>
          <p:cNvSpPr/>
          <p:nvPr/>
        </p:nvSpPr>
        <p:spPr>
          <a:xfrm>
            <a:off x="0" y="3"/>
            <a:ext cx="9601200" cy="324133"/>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8014" tIns="54008" rIns="108014" bIns="54008" rtlCol="0" anchor="ctr"/>
          <a:lstStyle/>
          <a:p>
            <a:pPr algn="ctr"/>
            <a:endParaRPr lang="es-ES"/>
          </a:p>
        </p:txBody>
      </p:sp>
      <p:sp>
        <p:nvSpPr>
          <p:cNvPr id="9" name="TextBox 8">
            <a:extLst>
              <a:ext uri="{FF2B5EF4-FFF2-40B4-BE49-F238E27FC236}">
                <a16:creationId xmlns:a16="http://schemas.microsoft.com/office/drawing/2014/main" id="{237FF5EF-8252-461F-9BF0-DB4E71BF96EF}"/>
              </a:ext>
            </a:extLst>
          </p:cNvPr>
          <p:cNvSpPr txBox="1"/>
          <p:nvPr/>
        </p:nvSpPr>
        <p:spPr>
          <a:xfrm>
            <a:off x="62152" y="0"/>
            <a:ext cx="8069998" cy="324514"/>
          </a:xfrm>
          <a:prstGeom prst="rect">
            <a:avLst/>
          </a:prstGeom>
          <a:noFill/>
        </p:spPr>
        <p:txBody>
          <a:bodyPr wrap="square" lIns="108014" tIns="54008" rIns="108014" bIns="54008" rtlCol="0">
            <a:spAutoFit/>
          </a:bodyPr>
          <a:lstStyle/>
          <a:p>
            <a:r>
              <a:rPr lang="es-ES" sz="1400">
                <a:solidFill>
                  <a:srgbClr val="2196F3"/>
                </a:solidFill>
                <a:latin typeface="Rubik" pitchFamily="2" charset="-79"/>
                <a:cs typeface="Rubik" pitchFamily="2" charset="-79"/>
              </a:rPr>
              <a:t>Course</a:t>
            </a:r>
            <a:r>
              <a:rPr lang="es-ES" sz="1400">
                <a:latin typeface="Rubik" pitchFamily="2" charset="-79"/>
                <a:cs typeface="Rubik" pitchFamily="2" charset="-79"/>
              </a:rPr>
              <a:t>: Introduction to DHIS2 – </a:t>
            </a:r>
            <a:r>
              <a:rPr lang="es-ES" sz="1400">
                <a:solidFill>
                  <a:srgbClr val="2196F3"/>
                </a:solidFill>
                <a:latin typeface="Rubik" pitchFamily="2" charset="-79"/>
                <a:cs typeface="Rubik" pitchFamily="2" charset="-79"/>
              </a:rPr>
              <a:t>Lesson</a:t>
            </a:r>
            <a:r>
              <a:rPr lang="es-ES" sz="1400">
                <a:latin typeface="Rubik" pitchFamily="2" charset="-79"/>
                <a:cs typeface="Rubik" pitchFamily="2" charset="-79"/>
              </a:rPr>
              <a:t>: How Are Data Shared in DHIS2? </a:t>
            </a:r>
          </a:p>
        </p:txBody>
      </p:sp>
      <p:sp>
        <p:nvSpPr>
          <p:cNvPr id="10" name="Slide Number Placeholder 6">
            <a:extLst>
              <a:ext uri="{FF2B5EF4-FFF2-40B4-BE49-F238E27FC236}">
                <a16:creationId xmlns:a16="http://schemas.microsoft.com/office/drawing/2014/main" id="{0C4DD773-FD2D-42BB-9490-1C3E257BE001}"/>
              </a:ext>
            </a:extLst>
          </p:cNvPr>
          <p:cNvSpPr txBox="1">
            <a:spLocks/>
          </p:cNvSpPr>
          <p:nvPr/>
        </p:nvSpPr>
        <p:spPr>
          <a:xfrm>
            <a:off x="8954783" y="2"/>
            <a:ext cx="646418" cy="317498"/>
          </a:xfrm>
          <a:prstGeom prst="rect">
            <a:avLst/>
          </a:prstGeom>
        </p:spPr>
        <p:txBody>
          <a:bodyPr vert="horz" lIns="108014" tIns="54008" rIns="108014" bIns="54008"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35D0C0DF-B129-4A23-B4CB-99909E50890F}"/>
              </a:ext>
            </a:extLst>
          </p:cNvPr>
          <p:cNvSpPr/>
          <p:nvPr/>
        </p:nvSpPr>
        <p:spPr>
          <a:xfrm>
            <a:off x="7421413" y="510976"/>
            <a:ext cx="2179787" cy="324133"/>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8014" tIns="54008" rIns="108014" bIns="54008" rtlCol="0" anchor="ctr"/>
          <a:lstStyle/>
          <a:p>
            <a:pPr lvl="0" algn="l"/>
            <a:r>
              <a:rPr lang="es-ES" sz="1400" kern="1200">
                <a:solidFill>
                  <a:srgbClr val="2196F3"/>
                </a:solidFill>
                <a:latin typeface="Rubik" pitchFamily="2" charset="-79"/>
                <a:ea typeface="+mn-ea"/>
                <a:cs typeface="Rubik" pitchFamily="2" charset="-79"/>
              </a:rPr>
              <a:t>My notes</a:t>
            </a:r>
          </a:p>
        </p:txBody>
      </p:sp>
      <p:sp>
        <p:nvSpPr>
          <p:cNvPr id="13" name="Rectangle 12">
            <a:extLst>
              <a:ext uri="{FF2B5EF4-FFF2-40B4-BE49-F238E27FC236}">
                <a16:creationId xmlns:a16="http://schemas.microsoft.com/office/drawing/2014/main" id="{8ACDD240-3FD9-4694-9108-57B2E8724EE7}"/>
              </a:ext>
            </a:extLst>
          </p:cNvPr>
          <p:cNvSpPr/>
          <p:nvPr/>
        </p:nvSpPr>
        <p:spPr>
          <a:xfrm>
            <a:off x="0" y="4686533"/>
            <a:ext cx="7433802" cy="324133"/>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8014" tIns="54008" rIns="108014" bIns="54008" rtlCol="0" anchor="ctr"/>
          <a:lstStyle/>
          <a:p>
            <a:pPr lvl="0" algn="l"/>
            <a:r>
              <a:rPr lang="es-ES" sz="1400" kern="1200">
                <a:solidFill>
                  <a:srgbClr val="2196F3"/>
                </a:solidFill>
                <a:latin typeface="Rubik" pitchFamily="2" charset="-79"/>
                <a:ea typeface="+mn-ea"/>
                <a:cs typeface="Rubik" pitchFamily="2" charset="-79"/>
              </a:rPr>
              <a:t>   Narration</a:t>
            </a:r>
          </a:p>
        </p:txBody>
      </p:sp>
      <p:cxnSp>
        <p:nvCxnSpPr>
          <p:cNvPr id="14" name="Straight Connector 13">
            <a:extLst>
              <a:ext uri="{FF2B5EF4-FFF2-40B4-BE49-F238E27FC236}">
                <a16:creationId xmlns:a16="http://schemas.microsoft.com/office/drawing/2014/main" id="{0662814A-1E5C-4B44-AF64-39F710E3BAA7}"/>
              </a:ext>
            </a:extLst>
          </p:cNvPr>
          <p:cNvCxnSpPr>
            <a:cxnSpLocks/>
          </p:cNvCxnSpPr>
          <p:nvPr/>
        </p:nvCxnSpPr>
        <p:spPr>
          <a:xfrm>
            <a:off x="7625538" y="1161085"/>
            <a:ext cx="181462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889EEF5-D013-45EB-A3C3-FDBACCEE6506}"/>
              </a:ext>
            </a:extLst>
          </p:cNvPr>
          <p:cNvCxnSpPr>
            <a:cxnSpLocks/>
          </p:cNvCxnSpPr>
          <p:nvPr/>
        </p:nvCxnSpPr>
        <p:spPr>
          <a:xfrm>
            <a:off x="7625538" y="1537987"/>
            <a:ext cx="181462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12906F-1262-411D-983F-AFDEED5AE280}"/>
              </a:ext>
            </a:extLst>
          </p:cNvPr>
          <p:cNvCxnSpPr>
            <a:cxnSpLocks/>
          </p:cNvCxnSpPr>
          <p:nvPr/>
        </p:nvCxnSpPr>
        <p:spPr>
          <a:xfrm>
            <a:off x="7625538" y="1914889"/>
            <a:ext cx="181462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4508174-C6A4-4071-A22F-2574EFBDB6B7}"/>
              </a:ext>
            </a:extLst>
          </p:cNvPr>
          <p:cNvCxnSpPr>
            <a:cxnSpLocks/>
          </p:cNvCxnSpPr>
          <p:nvPr/>
        </p:nvCxnSpPr>
        <p:spPr>
          <a:xfrm>
            <a:off x="7625538" y="2291791"/>
            <a:ext cx="181462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A6B3F75-3BA7-4D44-9587-518E6054DC0C}"/>
              </a:ext>
            </a:extLst>
          </p:cNvPr>
          <p:cNvCxnSpPr>
            <a:cxnSpLocks/>
          </p:cNvCxnSpPr>
          <p:nvPr/>
        </p:nvCxnSpPr>
        <p:spPr>
          <a:xfrm>
            <a:off x="7625538" y="2668693"/>
            <a:ext cx="181462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3C2D01E-32F0-4913-B9AC-D00E221C4B54}"/>
              </a:ext>
            </a:extLst>
          </p:cNvPr>
          <p:cNvCxnSpPr>
            <a:cxnSpLocks/>
          </p:cNvCxnSpPr>
          <p:nvPr/>
        </p:nvCxnSpPr>
        <p:spPr>
          <a:xfrm>
            <a:off x="7625538" y="3045596"/>
            <a:ext cx="181462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AB5C84B-F0DC-434D-9624-63804F51197C}"/>
              </a:ext>
            </a:extLst>
          </p:cNvPr>
          <p:cNvCxnSpPr>
            <a:cxnSpLocks/>
          </p:cNvCxnSpPr>
          <p:nvPr/>
        </p:nvCxnSpPr>
        <p:spPr>
          <a:xfrm>
            <a:off x="7625538" y="3422498"/>
            <a:ext cx="181462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3C65806-BF1C-434D-88EA-746A0A25D39E}"/>
              </a:ext>
            </a:extLst>
          </p:cNvPr>
          <p:cNvCxnSpPr>
            <a:cxnSpLocks/>
          </p:cNvCxnSpPr>
          <p:nvPr/>
        </p:nvCxnSpPr>
        <p:spPr>
          <a:xfrm>
            <a:off x="7625538" y="3799401"/>
            <a:ext cx="181462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82935F-F8A6-4BE6-A7C2-AAEEAB99ADB0}"/>
              </a:ext>
            </a:extLst>
          </p:cNvPr>
          <p:cNvCxnSpPr>
            <a:cxnSpLocks/>
          </p:cNvCxnSpPr>
          <p:nvPr/>
        </p:nvCxnSpPr>
        <p:spPr>
          <a:xfrm>
            <a:off x="7625538" y="4176304"/>
            <a:ext cx="181462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C13E4C7-0BDD-4C4A-9521-54DB3F21C89C}"/>
              </a:ext>
            </a:extLst>
          </p:cNvPr>
          <p:cNvCxnSpPr>
            <a:cxnSpLocks/>
          </p:cNvCxnSpPr>
          <p:nvPr/>
        </p:nvCxnSpPr>
        <p:spPr>
          <a:xfrm>
            <a:off x="7625538" y="4553205"/>
            <a:ext cx="181462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9A6E7B5-E2DE-4DCC-ADC5-59D38391C237}"/>
              </a:ext>
            </a:extLst>
          </p:cNvPr>
          <p:cNvCxnSpPr>
            <a:cxnSpLocks/>
          </p:cNvCxnSpPr>
          <p:nvPr/>
        </p:nvCxnSpPr>
        <p:spPr>
          <a:xfrm>
            <a:off x="7625538" y="4930108"/>
            <a:ext cx="181462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A423DCD-23A4-4785-9BED-E0F4B2192928}"/>
              </a:ext>
            </a:extLst>
          </p:cNvPr>
          <p:cNvCxnSpPr>
            <a:cxnSpLocks/>
          </p:cNvCxnSpPr>
          <p:nvPr/>
        </p:nvCxnSpPr>
        <p:spPr>
          <a:xfrm>
            <a:off x="7625538" y="5307010"/>
            <a:ext cx="181462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5090513-3DD1-401C-857F-4AB9F60258D6}"/>
              </a:ext>
            </a:extLst>
          </p:cNvPr>
          <p:cNvCxnSpPr>
            <a:cxnSpLocks/>
          </p:cNvCxnSpPr>
          <p:nvPr/>
        </p:nvCxnSpPr>
        <p:spPr>
          <a:xfrm>
            <a:off x="7625538" y="5683913"/>
            <a:ext cx="181462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F795853-BFDC-4237-9623-359CDCC14CBB}"/>
              </a:ext>
            </a:extLst>
          </p:cNvPr>
          <p:cNvCxnSpPr>
            <a:cxnSpLocks/>
          </p:cNvCxnSpPr>
          <p:nvPr/>
        </p:nvCxnSpPr>
        <p:spPr>
          <a:xfrm>
            <a:off x="7625538" y="6060815"/>
            <a:ext cx="181462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31EF20B-2490-43B7-B367-A6D9B5883EC9}"/>
              </a:ext>
            </a:extLst>
          </p:cNvPr>
          <p:cNvCxnSpPr>
            <a:cxnSpLocks/>
          </p:cNvCxnSpPr>
          <p:nvPr/>
        </p:nvCxnSpPr>
        <p:spPr>
          <a:xfrm>
            <a:off x="7625538" y="6437717"/>
            <a:ext cx="181462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914FF61-884B-44C4-BEF3-713817962ABD}"/>
              </a:ext>
            </a:extLst>
          </p:cNvPr>
          <p:cNvCxnSpPr>
            <a:cxnSpLocks/>
          </p:cNvCxnSpPr>
          <p:nvPr/>
        </p:nvCxnSpPr>
        <p:spPr>
          <a:xfrm>
            <a:off x="7625538" y="6814620"/>
            <a:ext cx="181462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5DC136F-47F9-44D3-B924-9C1825FD3596}"/>
              </a:ext>
            </a:extLst>
          </p:cNvPr>
          <p:cNvCxnSpPr>
            <a:cxnSpLocks/>
          </p:cNvCxnSpPr>
          <p:nvPr/>
        </p:nvCxnSpPr>
        <p:spPr>
          <a:xfrm>
            <a:off x="7625538" y="7191524"/>
            <a:ext cx="181462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 y="509588"/>
            <a:ext cx="7375525" cy="4149725"/>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 y="500063"/>
            <a:ext cx="7375525" cy="4149725"/>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 y="509588"/>
            <a:ext cx="7308850" cy="4111625"/>
          </a:xfrm>
        </p:spPr>
      </p:sp>
      <p:sp>
        <p:nvSpPr>
          <p:cNvPr id="3" name="Notes Placeholder 2"/>
          <p:cNvSpPr>
            <a:spLocks noGrp="1"/>
          </p:cNvSpPr>
          <p:nvPr>
            <p:ph type="body" idx="1"/>
          </p:nvPr>
        </p:nvSpPr>
        <p:spPr/>
        <p:txBody>
          <a:bodyPr vert="horz" lIns="96661" tIns="48331" rIns="96661" bIns="48331" rtlCol="0"/>
          <a:lstStyle/>
          <a:p>
            <a:pPr fontAlgn="t"/>
            <a:r>
              <a:rPr lang="es-ES">
                <a:solidFill>
                  <a:srgbClr val="000000"/>
                </a:solidFill>
              </a:rPr>
              <a:t>So far, we have seen how data are captured in DHIS2 for aggregate, events and tracker models, and how those data are verified to ensure data quality. We have also seen how entered data are transformed into different data visualization outputs, such as, pivot tables, charts and maps. And also, how to obtain automatic reports based on those data.</a:t>
            </a:r>
          </a:p>
        </p:txBody>
      </p:sp>
    </p:spTree>
    <p:extLst>
      <p:ext uri="{BB962C8B-B14F-4D97-AF65-F5344CB8AC3E}">
        <p14:creationId xmlns:p14="http://schemas.microsoft.com/office/powerpoint/2010/main" val="71970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888" y="471488"/>
            <a:ext cx="7305675" cy="4110037"/>
          </a:xfrm>
        </p:spPr>
      </p:sp>
      <p:sp>
        <p:nvSpPr>
          <p:cNvPr id="3" name="Notes Placeholder 2"/>
          <p:cNvSpPr>
            <a:spLocks noGrp="1"/>
          </p:cNvSpPr>
          <p:nvPr>
            <p:ph type="body" idx="1"/>
          </p:nvPr>
        </p:nvSpPr>
        <p:spPr/>
        <p:txBody>
          <a:bodyPr vert="horz" lIns="96661" tIns="48331" rIns="96661" bIns="48331" rtlCol="0"/>
          <a:lstStyle/>
          <a:p>
            <a:pPr fontAlgn="t"/>
            <a:r>
              <a:rPr lang="es-ES">
                <a:solidFill>
                  <a:srgbClr val="000000"/>
                </a:solidFill>
              </a:rPr>
              <a:t>In this video, we will see how these different </a:t>
            </a:r>
            <a:r>
              <a:rPr lang="en-US">
                <a:solidFill>
                  <a:srgbClr val="000000"/>
                </a:solidFill>
              </a:rPr>
              <a:t>outputs and other elements </a:t>
            </a:r>
            <a:r>
              <a:rPr lang="es-ES">
                <a:solidFill>
                  <a:srgbClr val="000000"/>
                </a:solidFill>
              </a:rPr>
              <a:t> can be put together in a Dashboard, where all relevant information about a given program can be shown, are shared with other users to make dissemination of data easier.</a:t>
            </a:r>
          </a:p>
          <a:p>
            <a:pPr fontAlgn="t"/>
            <a:endParaRPr lang="es-ES">
              <a:solidFill>
                <a:srgbClr val="000000"/>
              </a:solidFill>
            </a:endParaRPr>
          </a:p>
        </p:txBody>
      </p:sp>
    </p:spTree>
    <p:extLst>
      <p:ext uri="{BB962C8B-B14F-4D97-AF65-F5344CB8AC3E}">
        <p14:creationId xmlns:p14="http://schemas.microsoft.com/office/powerpoint/2010/main" val="2082898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5100" y="508000"/>
            <a:ext cx="7237413" cy="4071938"/>
          </a:xfrm>
        </p:spPr>
      </p:sp>
      <p:sp>
        <p:nvSpPr>
          <p:cNvPr id="3" name="Notes Placeholder 2"/>
          <p:cNvSpPr>
            <a:spLocks noGrp="1"/>
          </p:cNvSpPr>
          <p:nvPr>
            <p:ph type="body" idx="1"/>
          </p:nvPr>
        </p:nvSpPr>
        <p:spPr/>
        <p:txBody>
          <a:bodyPr vert="horz" lIns="96661" tIns="48331" rIns="96661" bIns="48331" rtlCol="0"/>
          <a:lstStyle/>
          <a:p>
            <a:pPr fontAlgn="t"/>
            <a:r>
              <a:rPr lang="en-US">
                <a:solidFill>
                  <a:srgbClr val="000000"/>
                </a:solidFill>
              </a:rPr>
              <a:t>Typically, when we first log into DHIS2, we see what we refer to as the Dashboard.</a:t>
            </a:r>
            <a:endParaRPr lang="es-ES">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169200" y="5027564"/>
            <a:ext cx="7264602" cy="1744711"/>
          </a:xfrm>
        </p:spPr>
        <p:txBody>
          <a:bodyPr/>
          <a:lstStyle/>
          <a:p>
            <a:pPr>
              <a:spcAft>
                <a:spcPts val="1057"/>
              </a:spcAft>
            </a:pPr>
            <a:r>
              <a:rPr lang="en-US" sz="1050">
                <a:solidFill>
                  <a:srgbClr val="000000"/>
                </a:solidFill>
              </a:rPr>
              <a:t>The Dashboard is a page where you will find a collection of various outputs, such as charts, maps, or pivot tables, created within DHIS2 We will find different dashboards available that we can move between using the upper menu. The  dashboards that each user sees are completely customizable, and it's a very useful tool to disseminate information in a secured manner, regarding specific topics and outputs. For example, here you can see an Immunization dashboard that contains maps that show information about vaccine coverage, Note that the intuitive color legend immediately gives us information about the program performance, identifying those regions that perform well compared to those that need improvement. You can also you take this map and quickly convert it to a chart or table directly within the dashboard. This feature allows you to move between charts, maps and tables for any of the outputs located on the dashboard. If you want to open an object in a dashboard to further investigate the data, you can do so easily.</a:t>
            </a:r>
            <a:endParaRPr lang="es-ES" sz="1050"/>
          </a:p>
        </p:txBody>
      </p:sp>
      <p:sp>
        <p:nvSpPr>
          <p:cNvPr id="5" name="TextBox 4">
            <a:extLst>
              <a:ext uri="{FF2B5EF4-FFF2-40B4-BE49-F238E27FC236}">
                <a16:creationId xmlns:a16="http://schemas.microsoft.com/office/drawing/2014/main" id="{DF1F96B4-F152-45BF-9175-747010B0A11F}"/>
              </a:ext>
            </a:extLst>
          </p:cNvPr>
          <p:cNvSpPr txBox="1"/>
          <p:nvPr/>
        </p:nvSpPr>
        <p:spPr>
          <a:xfrm>
            <a:off x="2732060" y="2090659"/>
            <a:ext cx="2138880" cy="374605"/>
          </a:xfrm>
          <a:prstGeom prst="rect">
            <a:avLst/>
          </a:prstGeom>
          <a:noFill/>
        </p:spPr>
        <p:txBody>
          <a:bodyPr wrap="square" lIns="96661" tIns="48331" rIns="96661" bIns="48331" rtlCol="0">
            <a:spAutoFit/>
          </a:bodyPr>
          <a:lstStyle/>
          <a:p>
            <a:pPr algn="ctr"/>
            <a:r>
              <a:rPr lang="es-ES"/>
              <a:t>DEMO</a:t>
            </a:r>
          </a:p>
        </p:txBody>
      </p:sp>
    </p:spTree>
    <p:extLst>
      <p:ext uri="{BB962C8B-B14F-4D97-AF65-F5344CB8AC3E}">
        <p14:creationId xmlns:p14="http://schemas.microsoft.com/office/powerpoint/2010/main" val="138092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 y="519113"/>
            <a:ext cx="7308850" cy="4111625"/>
          </a:xfrm>
        </p:spPr>
      </p:sp>
      <p:sp>
        <p:nvSpPr>
          <p:cNvPr id="3" name="Notes Placeholder 2"/>
          <p:cNvSpPr>
            <a:spLocks noGrp="1"/>
          </p:cNvSpPr>
          <p:nvPr>
            <p:ph type="body" idx="1"/>
          </p:nvPr>
        </p:nvSpPr>
        <p:spPr/>
        <p:txBody>
          <a:bodyPr vert="horz" lIns="96661" tIns="48331" rIns="96661" bIns="48331" rtlCol="0"/>
          <a:lstStyle/>
          <a:p>
            <a:pPr fontAlgn="t"/>
            <a:r>
              <a:rPr lang="en-US">
                <a:solidFill>
                  <a:srgbClr val="000000"/>
                </a:solidFill>
              </a:rPr>
              <a:t>The data that are shown in a user’s dashboard depends on their own level of access. </a:t>
            </a:r>
          </a:p>
          <a:p>
            <a:pPr fontAlgn="t"/>
            <a:r>
              <a:rPr lang="en-US">
                <a:solidFill>
                  <a:srgbClr val="000000"/>
                </a:solidFill>
              </a:rPr>
              <a:t>For example, a user with permissions to view data within an entire country will see more aggregated data on a given Dashboard than another user who can only view data from a single district </a:t>
            </a:r>
            <a:endParaRPr lang="es-ES">
              <a:solidFill>
                <a:srgbClr val="000000"/>
              </a:solidFill>
            </a:endParaRPr>
          </a:p>
        </p:txBody>
      </p:sp>
    </p:spTree>
    <p:extLst>
      <p:ext uri="{BB962C8B-B14F-4D97-AF65-F5344CB8AC3E}">
        <p14:creationId xmlns:p14="http://schemas.microsoft.com/office/powerpoint/2010/main" val="2649436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vert="horz" lIns="96661" tIns="48331" rIns="96661" bIns="48331" rtlCol="0"/>
          <a:lstStyle/>
          <a:p>
            <a:pPr fontAlgn="t"/>
            <a:r>
              <a:rPr lang="en-US">
                <a:solidFill>
                  <a:srgbClr val="000000"/>
                </a:solidFill>
              </a:rPr>
              <a:t>You can also view the descriptions and interpretations of the outputs, which help in describing what the outputs represent. If you want to make a comment about those interpretations, you can easily do so from the same page. As you can see, this feature makes it possible to share findings among the users within your system and discuss further actions to be implemented.</a:t>
            </a:r>
            <a:endParaRPr lang="es-ES">
              <a:solidFill>
                <a:srgbClr val="000000"/>
              </a:solidFill>
            </a:endParaRPr>
          </a:p>
        </p:txBody>
      </p:sp>
      <p:sp>
        <p:nvSpPr>
          <p:cNvPr id="5" name="TextBox 4">
            <a:extLst>
              <a:ext uri="{FF2B5EF4-FFF2-40B4-BE49-F238E27FC236}">
                <a16:creationId xmlns:a16="http://schemas.microsoft.com/office/drawing/2014/main" id="{24AF49A1-EF3A-4052-8B2B-751A6FD332FF}"/>
              </a:ext>
            </a:extLst>
          </p:cNvPr>
          <p:cNvSpPr txBox="1"/>
          <p:nvPr/>
        </p:nvSpPr>
        <p:spPr>
          <a:xfrm>
            <a:off x="2732060" y="2090659"/>
            <a:ext cx="2138880" cy="374605"/>
          </a:xfrm>
          <a:prstGeom prst="rect">
            <a:avLst/>
          </a:prstGeom>
          <a:noFill/>
        </p:spPr>
        <p:txBody>
          <a:bodyPr wrap="square" lIns="96661" tIns="48331" rIns="96661" bIns="48331" rtlCol="0">
            <a:spAutoFit/>
          </a:bodyPr>
          <a:lstStyle/>
          <a:p>
            <a:pPr algn="ctr"/>
            <a:r>
              <a:rPr lang="es-ES"/>
              <a:t>DEMO</a:t>
            </a:r>
          </a:p>
        </p:txBody>
      </p:sp>
    </p:spTree>
    <p:extLst>
      <p:ext uri="{BB962C8B-B14F-4D97-AF65-F5344CB8AC3E}">
        <p14:creationId xmlns:p14="http://schemas.microsoft.com/office/powerpoint/2010/main" val="1122966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 y="500063"/>
            <a:ext cx="7375525" cy="4149725"/>
          </a:xfrm>
        </p:spPr>
      </p:sp>
      <p:sp>
        <p:nvSpPr>
          <p:cNvPr id="3" name="Notes Placeholder 2"/>
          <p:cNvSpPr>
            <a:spLocks noGrp="1"/>
          </p:cNvSpPr>
          <p:nvPr>
            <p:ph type="body" idx="1"/>
          </p:nvPr>
        </p:nvSpPr>
        <p:spPr/>
        <p:txBody>
          <a:bodyPr vert="horz" lIns="96661" tIns="48331" rIns="96661" bIns="48331" rtlCol="0"/>
          <a:lstStyle/>
          <a:p>
            <a:pPr fontAlgn="t"/>
            <a:r>
              <a:rPr lang="en-US">
                <a:solidFill>
                  <a:srgbClr val="000000"/>
                </a:solidFill>
              </a:rPr>
              <a:t>This is one way DHIS2 allows you to transform data into information, that can support decision making.</a:t>
            </a:r>
            <a:endParaRPr lang="es-ES">
              <a:solidFill>
                <a:srgbClr val="000000"/>
              </a:solidFill>
            </a:endParaRPr>
          </a:p>
        </p:txBody>
      </p:sp>
    </p:spTree>
    <p:extLst>
      <p:ext uri="{BB962C8B-B14F-4D97-AF65-F5344CB8AC3E}">
        <p14:creationId xmlns:p14="http://schemas.microsoft.com/office/powerpoint/2010/main" val="3820210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 y="500063"/>
            <a:ext cx="7375525" cy="4149725"/>
          </a:xfrm>
        </p:spPr>
      </p:sp>
      <p:sp>
        <p:nvSpPr>
          <p:cNvPr id="3" name="Notes Placeholder 2"/>
          <p:cNvSpPr>
            <a:spLocks noGrp="1"/>
          </p:cNvSpPr>
          <p:nvPr>
            <p:ph type="body" idx="1"/>
          </p:nvPr>
        </p:nvSpPr>
        <p:spPr/>
        <p:txBody>
          <a:bodyPr/>
          <a:lstStyle/>
          <a:p>
            <a:pPr fontAlgn="t"/>
            <a:r>
              <a:rPr lang="en-US" b="0" i="0" u="none" strike="noStrike">
                <a:solidFill>
                  <a:srgbClr val="000000"/>
                </a:solidFill>
                <a:effectLst/>
                <a:latin typeface="Lato" panose="020F0502020204030203" pitchFamily="34" charset="0"/>
              </a:rPr>
              <a:t>In summary, a Dashboard is a collection of outputs that provides a summary of related topics to be reviewed together, They are very useful to disseminate information in a secured manner with other users,  and can facilitate a discussion of their analysis, allowing for the sharing of their interpretations of the data.</a:t>
            </a:r>
          </a:p>
          <a:p>
            <a:pPr defTabSz="966612" fontAlgn="t">
              <a:defRPr/>
            </a:pPr>
            <a:r>
              <a:rPr lang="en-US" b="0" i="0" u="none" strike="noStrike">
                <a:solidFill>
                  <a:srgbClr val="000000"/>
                </a:solidFill>
                <a:effectLst/>
                <a:latin typeface="Lato" panose="020F0502020204030203" pitchFamily="34" charset="0"/>
              </a:rPr>
              <a:t>These discussions can support the decision-making process, which is the final purpose of DHIS2: </a:t>
            </a:r>
            <a:r>
              <a:rPr lang="es-ES" b="0" i="0" u="none" strike="noStrike">
                <a:solidFill>
                  <a:srgbClr val="000000"/>
                </a:solidFill>
                <a:effectLst/>
                <a:latin typeface="Lato" panose="020F0502020204030203" pitchFamily="34" charset="0"/>
              </a:rPr>
              <a:t>Transforming information into action.</a:t>
            </a:r>
            <a:endParaRPr lang="en-US" b="0">
              <a:effectLst/>
            </a:endParaRPr>
          </a:p>
          <a:p>
            <a:pPr fontAlgn="t"/>
            <a:endParaRPr lang="en-US" b="0" i="0" u="none" strike="noStrike">
              <a:solidFill>
                <a:srgbClr val="000000"/>
              </a:solidFill>
              <a:effectLst/>
              <a:latin typeface="Lato" panose="020F0502020204030203" pitchFamily="34" charset="0"/>
            </a:endParaRPr>
          </a:p>
          <a:p>
            <a:pPr fontAlgn="t"/>
            <a:endParaRPr lang="en-US" b="0">
              <a:effectLst/>
            </a:endParaRPr>
          </a:p>
          <a:p>
            <a:pPr rtl="0"/>
            <a:endParaRPr lang="en-US">
              <a:solidFill>
                <a:srgbClr val="000000"/>
              </a:solidFill>
              <a:effectLst/>
              <a:sym typeface=""/>
            </a:endParaRPr>
          </a:p>
        </p:txBody>
      </p:sp>
    </p:spTree>
    <p:extLst>
      <p:ext uri="{BB962C8B-B14F-4D97-AF65-F5344CB8AC3E}">
        <p14:creationId xmlns:p14="http://schemas.microsoft.com/office/powerpoint/2010/main" val="32115098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mp3"/><Relationship Id="rId7" Type="http://schemas.openxmlformats.org/officeDocument/2006/relationships/image" Target="../media/image13.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1.xml"/><Relationship Id="rId4"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6.xml"/><Relationship Id="rId1" Type="http://schemas.openxmlformats.org/officeDocument/2006/relationships/tags" Target="../tags/tag11.xml"/></Relationships>
</file>

<file path=ppt/slides/_rels/slide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18" Type="http://schemas.openxmlformats.org/officeDocument/2006/relationships/image" Target="../media/image35.png"/><Relationship Id="rId3" Type="http://schemas.openxmlformats.org/officeDocument/2006/relationships/notesSlide" Target="../notesSlides/notesSlide2.xml"/><Relationship Id="rId21" Type="http://schemas.openxmlformats.org/officeDocument/2006/relationships/image" Target="../media/image38.svg"/><Relationship Id="rId7" Type="http://schemas.openxmlformats.org/officeDocument/2006/relationships/image" Target="../media/image24.svg"/><Relationship Id="rId12" Type="http://schemas.openxmlformats.org/officeDocument/2006/relationships/image" Target="../media/image29.png"/><Relationship Id="rId17" Type="http://schemas.openxmlformats.org/officeDocument/2006/relationships/image" Target="../media/image34.svg"/><Relationship Id="rId2" Type="http://schemas.openxmlformats.org/officeDocument/2006/relationships/slideLayout" Target="../slideLayouts/slideLayout26.xml"/><Relationship Id="rId16" Type="http://schemas.openxmlformats.org/officeDocument/2006/relationships/image" Target="../media/image33.png"/><Relationship Id="rId20" Type="http://schemas.openxmlformats.org/officeDocument/2006/relationships/image" Target="../media/image37.png"/><Relationship Id="rId1" Type="http://schemas.openxmlformats.org/officeDocument/2006/relationships/tags" Target="../tags/tag3.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5" Type="http://schemas.openxmlformats.org/officeDocument/2006/relationships/image" Target="../media/image32.svg"/><Relationship Id="rId10" Type="http://schemas.openxmlformats.org/officeDocument/2006/relationships/image" Target="../media/image27.png"/><Relationship Id="rId19" Type="http://schemas.openxmlformats.org/officeDocument/2006/relationships/image" Target="../media/image36.svg"/><Relationship Id="rId4" Type="http://schemas.openxmlformats.org/officeDocument/2006/relationships/image" Target="../media/image21.png"/><Relationship Id="rId9" Type="http://schemas.openxmlformats.org/officeDocument/2006/relationships/image" Target="../media/image26.svg"/><Relationship Id="rId14" Type="http://schemas.openxmlformats.org/officeDocument/2006/relationships/image" Target="../media/image31.png"/></Relationships>
</file>

<file path=ppt/slides/_rels/slide3.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4.svg"/><Relationship Id="rId3" Type="http://schemas.openxmlformats.org/officeDocument/2006/relationships/notesSlide" Target="../notesSlides/notesSlide3.xml"/><Relationship Id="rId7" Type="http://schemas.openxmlformats.org/officeDocument/2006/relationships/image" Target="../media/image42.svg"/><Relationship Id="rId12" Type="http://schemas.openxmlformats.org/officeDocument/2006/relationships/image" Target="../media/image33.png"/><Relationship Id="rId17" Type="http://schemas.openxmlformats.org/officeDocument/2006/relationships/image" Target="../media/image38.svg"/><Relationship Id="rId2" Type="http://schemas.openxmlformats.org/officeDocument/2006/relationships/slideLayout" Target="../slideLayouts/slideLayout2.xml"/><Relationship Id="rId16" Type="http://schemas.openxmlformats.org/officeDocument/2006/relationships/image" Target="../media/image37.png"/><Relationship Id="rId1" Type="http://schemas.openxmlformats.org/officeDocument/2006/relationships/tags" Target="../tags/tag4.xml"/><Relationship Id="rId6" Type="http://schemas.openxmlformats.org/officeDocument/2006/relationships/image" Target="../media/image41.png"/><Relationship Id="rId11" Type="http://schemas.openxmlformats.org/officeDocument/2006/relationships/image" Target="../media/image32.svg"/><Relationship Id="rId5" Type="http://schemas.openxmlformats.org/officeDocument/2006/relationships/image" Target="../media/image40.svg"/><Relationship Id="rId15" Type="http://schemas.openxmlformats.org/officeDocument/2006/relationships/image" Target="../media/image36.svg"/><Relationship Id="rId10" Type="http://schemas.openxmlformats.org/officeDocument/2006/relationships/image" Target="../media/image31.png"/><Relationship Id="rId4" Type="http://schemas.openxmlformats.org/officeDocument/2006/relationships/image" Target="../media/image39.png"/><Relationship Id="rId9" Type="http://schemas.openxmlformats.org/officeDocument/2006/relationships/image" Target="../media/image28.svg"/><Relationship Id="rId1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6.xml"/><Relationship Id="rId1" Type="http://schemas.openxmlformats.org/officeDocument/2006/relationships/tags" Target="../tags/tag5.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6.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42.svg"/><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41.png"/><Relationship Id="rId5" Type="http://schemas.openxmlformats.org/officeDocument/2006/relationships/image" Target="../media/image44.svg"/><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6.xml"/><Relationship Id="rId1" Type="http://schemas.openxmlformats.org/officeDocument/2006/relationships/tags" Target="../tags/tag8.xml"/><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notesSlide" Target="../notesSlides/notesSlide8.xml"/><Relationship Id="rId7" Type="http://schemas.openxmlformats.org/officeDocument/2006/relationships/image" Target="../media/image36.svg"/><Relationship Id="rId2" Type="http://schemas.openxmlformats.org/officeDocument/2006/relationships/slideLayout" Target="../slideLayouts/slideLayout26.xml"/><Relationship Id="rId1" Type="http://schemas.openxmlformats.org/officeDocument/2006/relationships/tags" Target="../tags/tag9.xml"/><Relationship Id="rId6" Type="http://schemas.openxmlformats.org/officeDocument/2006/relationships/image" Target="../media/image35.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47.sv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1.xml"/><Relationship Id="rId1" Type="http://schemas.openxmlformats.org/officeDocument/2006/relationships/tags" Target="../tags/tag10.xml"/><Relationship Id="rId5" Type="http://schemas.openxmlformats.org/officeDocument/2006/relationships/image" Target="../media/image28.sv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a:t>Data Dissemination</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Introduction to DHIS2 </a:t>
            </a:r>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spd="slow" p14:dur="2000" advTm="13019"/>
    </mc:Choice>
    <mc:Fallback xmlns="">
      <p:transition spd="slow" advTm="13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spd="slow" p14:dur="820" advTm="12758">
        <p:strips/>
      </p:transition>
    </mc:Choice>
    <mc:Fallback xmlns="">
      <p:transition spd="slow" advTm="12758">
        <p:strip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F794937-7D3D-48DF-A59E-07CC2E36921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687062" y="1208605"/>
            <a:ext cx="1361893" cy="1361893"/>
          </a:xfrm>
          <a:prstGeom prst="rect">
            <a:avLst/>
          </a:prstGeom>
        </p:spPr>
      </p:pic>
      <p:pic>
        <p:nvPicPr>
          <p:cNvPr id="4" name="Graphic 3">
            <a:extLst>
              <a:ext uri="{FF2B5EF4-FFF2-40B4-BE49-F238E27FC236}">
                <a16:creationId xmlns:a16="http://schemas.microsoft.com/office/drawing/2014/main" id="{7201F629-BCA4-4C7F-928D-DA4D21CFC55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435973" y="1222801"/>
            <a:ext cx="1333500" cy="1333500"/>
          </a:xfrm>
          <a:prstGeom prst="rect">
            <a:avLst/>
          </a:prstGeom>
        </p:spPr>
      </p:pic>
      <p:pic>
        <p:nvPicPr>
          <p:cNvPr id="5" name="Graphic 4">
            <a:extLst>
              <a:ext uri="{FF2B5EF4-FFF2-40B4-BE49-F238E27FC236}">
                <a16:creationId xmlns:a16="http://schemas.microsoft.com/office/drawing/2014/main" id="{778C48FC-6F02-45CD-8BAB-AC0514B1DDF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3039341" y="1138155"/>
            <a:ext cx="1502792" cy="1502792"/>
          </a:xfrm>
          <a:prstGeom prst="rect">
            <a:avLst/>
          </a:prstGeom>
        </p:spPr>
      </p:pic>
      <p:pic>
        <p:nvPicPr>
          <p:cNvPr id="6" name="Graphic 5">
            <a:extLst>
              <a:ext uri="{FF2B5EF4-FFF2-40B4-BE49-F238E27FC236}">
                <a16:creationId xmlns:a16="http://schemas.microsoft.com/office/drawing/2014/main" id="{84FE0C39-5B47-4981-9FD8-3E333157B13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970139" y="2538816"/>
            <a:ext cx="2237568" cy="2237568"/>
          </a:xfrm>
          <a:prstGeom prst="rect">
            <a:avLst/>
          </a:prstGeom>
        </p:spPr>
      </p:pic>
      <p:pic>
        <p:nvPicPr>
          <p:cNvPr id="7" name="Graphic 6">
            <a:extLst>
              <a:ext uri="{FF2B5EF4-FFF2-40B4-BE49-F238E27FC236}">
                <a16:creationId xmlns:a16="http://schemas.microsoft.com/office/drawing/2014/main" id="{01369411-6F8F-4EEC-8DA5-8F258B2F740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3090689" y="2976652"/>
            <a:ext cx="1400097" cy="1400097"/>
          </a:xfrm>
          <a:prstGeom prst="rect">
            <a:avLst/>
          </a:prstGeom>
        </p:spPr>
      </p:pic>
      <p:pic>
        <p:nvPicPr>
          <p:cNvPr id="8" name="Graphic 7">
            <a:extLst>
              <a:ext uri="{FF2B5EF4-FFF2-40B4-BE49-F238E27FC236}">
                <a16:creationId xmlns:a16="http://schemas.microsoft.com/office/drawing/2014/main" id="{00E09F50-E199-4A18-B1BE-F9B5FC406AA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3072322" y="4635266"/>
            <a:ext cx="1436831" cy="1436831"/>
          </a:xfrm>
          <a:prstGeom prst="rect">
            <a:avLst/>
          </a:prstGeom>
        </p:spPr>
      </p:pic>
      <p:pic>
        <p:nvPicPr>
          <p:cNvPr id="9" name="Graphic 8">
            <a:extLst>
              <a:ext uri="{FF2B5EF4-FFF2-40B4-BE49-F238E27FC236}">
                <a16:creationId xmlns:a16="http://schemas.microsoft.com/office/drawing/2014/main" id="{8ED467A5-2468-4AEF-834F-2E760302CEE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5433199" y="4691249"/>
            <a:ext cx="1324864" cy="1324864"/>
          </a:xfrm>
          <a:prstGeom prst="rect">
            <a:avLst/>
          </a:prstGeom>
        </p:spPr>
      </p:pic>
      <p:pic>
        <p:nvPicPr>
          <p:cNvPr id="10" name="Graphic 9">
            <a:extLst>
              <a:ext uri="{FF2B5EF4-FFF2-40B4-BE49-F238E27FC236}">
                <a16:creationId xmlns:a16="http://schemas.microsoft.com/office/drawing/2014/main" id="{780122D0-313E-416C-A5D6-EAAED1B674D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7589389" y="4575062"/>
            <a:ext cx="1557239" cy="1557239"/>
          </a:xfrm>
          <a:prstGeom prst="rect">
            <a:avLst/>
          </a:prstGeom>
        </p:spPr>
      </p:pic>
      <p:pic>
        <p:nvPicPr>
          <p:cNvPr id="11" name="Graphic 10">
            <a:extLst>
              <a:ext uri="{FF2B5EF4-FFF2-40B4-BE49-F238E27FC236}">
                <a16:creationId xmlns:a16="http://schemas.microsoft.com/office/drawing/2014/main" id="{13FEC0F3-4986-4039-B26B-0AD1549CB8C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7687061" y="2976652"/>
            <a:ext cx="1361894" cy="1361894"/>
          </a:xfrm>
          <a:prstGeom prst="rect">
            <a:avLst/>
          </a:prstGeom>
        </p:spPr>
      </p:pic>
    </p:spTree>
    <p:custDataLst>
      <p:tags r:id="rId1"/>
    </p:custDataLst>
    <p:extLst>
      <p:ext uri="{BB962C8B-B14F-4D97-AF65-F5344CB8AC3E}">
        <p14:creationId xmlns:p14="http://schemas.microsoft.com/office/powerpoint/2010/main" val="2177892204"/>
      </p:ext>
    </p:extLst>
  </p:cSld>
  <p:clrMapOvr>
    <a:masterClrMapping/>
  </p:clrMapOvr>
  <mc:AlternateContent xmlns:mc="http://schemas.openxmlformats.org/markup-compatibility/2006" xmlns:p14="http://schemas.microsoft.com/office/powerpoint/2010/main">
    <mc:Choice Requires="p14">
      <p:transition spd="slow" p14:dur="2000" advTm="32677"/>
    </mc:Choice>
    <mc:Fallback xmlns="">
      <p:transition spd="slow" advTm="32677"/>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14:presetBounceEnd="40000">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14:bounceEnd="40000">
                                          <p:cBhvr additive="base">
                                            <p:cTn id="13" dur="500" fill="hold"/>
                                            <p:tgtEl>
                                              <p:spTgt spid="5"/>
                                            </p:tgtEl>
                                            <p:attrNameLst>
                                              <p:attrName>ppt_x</p:attrName>
                                            </p:attrNameLst>
                                          </p:cBhvr>
                                          <p:tavLst>
                                            <p:tav tm="0">
                                              <p:val>
                                                <p:strVal val="#ppt_x"/>
                                              </p:val>
                                            </p:tav>
                                            <p:tav tm="100000">
                                              <p:val>
                                                <p:strVal val="#ppt_x"/>
                                              </p:val>
                                            </p:tav>
                                          </p:tavLst>
                                        </p:anim>
                                        <p:anim calcmode="lin" valueType="num" p14:bounceEnd="40000">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14:presetBounceEnd="40000">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14:bounceEnd="40000">
                                          <p:cBhvr additive="base">
                                            <p:cTn id="19" dur="500" fill="hold"/>
                                            <p:tgtEl>
                                              <p:spTgt spid="4"/>
                                            </p:tgtEl>
                                            <p:attrNameLst>
                                              <p:attrName>ppt_x</p:attrName>
                                            </p:attrNameLst>
                                          </p:cBhvr>
                                          <p:tavLst>
                                            <p:tav tm="0">
                                              <p:val>
                                                <p:strVal val="#ppt_x"/>
                                              </p:val>
                                            </p:tav>
                                            <p:tav tm="100000">
                                              <p:val>
                                                <p:strVal val="#ppt_x"/>
                                              </p:val>
                                            </p:tav>
                                          </p:tavLst>
                                        </p:anim>
                                        <p:anim calcmode="lin" valueType="num" p14:bounceEnd="40000">
                                          <p:cBhvr additive="base">
                                            <p:cTn id="20"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14:presetBounceEnd="40000">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14:bounceEnd="40000">
                                          <p:cBhvr additive="base">
                                            <p:cTn id="25" dur="500" fill="hold"/>
                                            <p:tgtEl>
                                              <p:spTgt spid="3"/>
                                            </p:tgtEl>
                                            <p:attrNameLst>
                                              <p:attrName>ppt_x</p:attrName>
                                            </p:attrNameLst>
                                          </p:cBhvr>
                                          <p:tavLst>
                                            <p:tav tm="0">
                                              <p:val>
                                                <p:strVal val="#ppt_x"/>
                                              </p:val>
                                            </p:tav>
                                            <p:tav tm="100000">
                                              <p:val>
                                                <p:strVal val="#ppt_x"/>
                                              </p:val>
                                            </p:tav>
                                          </p:tavLst>
                                        </p:anim>
                                        <p:anim calcmode="lin" valueType="num" p14:bounceEnd="40000">
                                          <p:cBhvr additive="base">
                                            <p:cTn id="26"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14:presetBounceEnd="40000">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14:bounceEnd="40000">
                                          <p:cBhvr additive="base">
                                            <p:cTn id="31" dur="500" fill="hold"/>
                                            <p:tgtEl>
                                              <p:spTgt spid="7"/>
                                            </p:tgtEl>
                                            <p:attrNameLst>
                                              <p:attrName>ppt_x</p:attrName>
                                            </p:attrNameLst>
                                          </p:cBhvr>
                                          <p:tavLst>
                                            <p:tav tm="0">
                                              <p:val>
                                                <p:strVal val="0-#ppt_w/2"/>
                                              </p:val>
                                            </p:tav>
                                            <p:tav tm="100000">
                                              <p:val>
                                                <p:strVal val="#ppt_x"/>
                                              </p:val>
                                            </p:tav>
                                          </p:tavLst>
                                        </p:anim>
                                        <p:anim calcmode="lin" valueType="num" p14:bounceEnd="40000">
                                          <p:cBhvr additive="base">
                                            <p:cTn id="3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14:presetBounceEnd="40000">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14:bounceEnd="40000">
                                          <p:cBhvr additive="base">
                                            <p:cTn id="3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14:presetBounceEnd="40000">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14:bounceEnd="40000">
                                          <p:cBhvr additive="base">
                                            <p:cTn id="43" dur="500" fill="hold"/>
                                            <p:tgtEl>
                                              <p:spTgt spid="9"/>
                                            </p:tgtEl>
                                            <p:attrNameLst>
                                              <p:attrName>ppt_x</p:attrName>
                                            </p:attrNameLst>
                                          </p:cBhvr>
                                          <p:tavLst>
                                            <p:tav tm="0">
                                              <p:val>
                                                <p:strVal val="#ppt_x"/>
                                              </p:val>
                                            </p:tav>
                                            <p:tav tm="100000">
                                              <p:val>
                                                <p:strVal val="#ppt_x"/>
                                              </p:val>
                                            </p:tav>
                                          </p:tavLst>
                                        </p:anim>
                                        <p:anim calcmode="lin" valueType="num" p14:bounceEnd="40000">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14:presetBounceEnd="40000">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14:bounceEnd="40000">
                                          <p:cBhvr additive="base">
                                            <p:cTn id="49" dur="500" fill="hold"/>
                                            <p:tgtEl>
                                              <p:spTgt spid="10"/>
                                            </p:tgtEl>
                                            <p:attrNameLst>
                                              <p:attrName>ppt_x</p:attrName>
                                            </p:attrNameLst>
                                          </p:cBhvr>
                                          <p:tavLst>
                                            <p:tav tm="0">
                                              <p:val>
                                                <p:strVal val="#ppt_x"/>
                                              </p:val>
                                            </p:tav>
                                            <p:tav tm="100000">
                                              <p:val>
                                                <p:strVal val="#ppt_x"/>
                                              </p:val>
                                            </p:tav>
                                          </p:tavLst>
                                        </p:anim>
                                        <p:anim calcmode="lin" valueType="num" p14:bounceEnd="40000">
                                          <p:cBhvr additive="base">
                                            <p:cTn id="5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nodeType="click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500" fill="hold"/>
                                            <p:tgtEl>
                                              <p:spTgt spid="11"/>
                                            </p:tgtEl>
                                            <p:attrNameLst>
                                              <p:attrName>ppt_x</p:attrName>
                                            </p:attrNameLst>
                                          </p:cBhvr>
                                          <p:tavLst>
                                            <p:tav tm="0">
                                              <p:val>
                                                <p:strVal val="1+#ppt_w/2"/>
                                              </p:val>
                                            </p:tav>
                                            <p:tav tm="100000">
                                              <p:val>
                                                <p:strVal val="#ppt_x"/>
                                              </p:val>
                                            </p:tav>
                                          </p:tavLst>
                                        </p:anim>
                                        <p:anim calcmode="lin" valueType="num">
                                          <p:cBhvr additive="base">
                                            <p:cTn id="56"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0-#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ppt_x"/>
                                              </p:val>
                                            </p:tav>
                                            <p:tav tm="100000">
                                              <p:val>
                                                <p:strVal val="#ppt_x"/>
                                              </p:val>
                                            </p:tav>
                                          </p:tavLst>
                                        </p:anim>
                                        <p:anim calcmode="lin" valueType="num">
                                          <p:cBhvr additive="base">
                                            <p:cTn id="5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nodeType="click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500" fill="hold"/>
                                            <p:tgtEl>
                                              <p:spTgt spid="11"/>
                                            </p:tgtEl>
                                            <p:attrNameLst>
                                              <p:attrName>ppt_x</p:attrName>
                                            </p:attrNameLst>
                                          </p:cBhvr>
                                          <p:tavLst>
                                            <p:tav tm="0">
                                              <p:val>
                                                <p:strVal val="1+#ppt_w/2"/>
                                              </p:val>
                                            </p:tav>
                                            <p:tav tm="100000">
                                              <p:val>
                                                <p:strVal val="#ppt_x"/>
                                              </p:val>
                                            </p:tav>
                                          </p:tavLst>
                                        </p:anim>
                                        <p:anim calcmode="lin" valueType="num">
                                          <p:cBhvr additive="base">
                                            <p:cTn id="56"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B4082F1C-C584-46B2-BF92-0C2D0B5098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98944" y="121689"/>
            <a:ext cx="6858000" cy="6858000"/>
          </a:xfrm>
          <a:prstGeom prst="rect">
            <a:avLst/>
          </a:prstGeom>
        </p:spPr>
      </p:pic>
      <p:pic>
        <p:nvPicPr>
          <p:cNvPr id="13" name="Graphic 12">
            <a:extLst>
              <a:ext uri="{FF2B5EF4-FFF2-40B4-BE49-F238E27FC236}">
                <a16:creationId xmlns:a16="http://schemas.microsoft.com/office/drawing/2014/main" id="{F74F3564-A2CF-4B17-B4ED-8F92450CBDE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07852" y="119982"/>
            <a:ext cx="6858000" cy="6858000"/>
          </a:xfrm>
          <a:prstGeom prst="rect">
            <a:avLst/>
          </a:prstGeom>
        </p:spPr>
      </p:pic>
      <p:pic>
        <p:nvPicPr>
          <p:cNvPr id="6" name="Graphic 5">
            <a:extLst>
              <a:ext uri="{FF2B5EF4-FFF2-40B4-BE49-F238E27FC236}">
                <a16:creationId xmlns:a16="http://schemas.microsoft.com/office/drawing/2014/main" id="{84FE0C39-5B47-4981-9FD8-3E333157B13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542642" y="1391656"/>
            <a:ext cx="1459832" cy="1459832"/>
          </a:xfrm>
          <a:prstGeom prst="rect">
            <a:avLst/>
          </a:prstGeom>
        </p:spPr>
      </p:pic>
      <p:pic>
        <p:nvPicPr>
          <p:cNvPr id="8" name="Graphic 7">
            <a:extLst>
              <a:ext uri="{FF2B5EF4-FFF2-40B4-BE49-F238E27FC236}">
                <a16:creationId xmlns:a16="http://schemas.microsoft.com/office/drawing/2014/main" id="{00E09F50-E199-4A18-B1BE-F9B5FC406AA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4142689" y="4288343"/>
            <a:ext cx="1436831" cy="1436831"/>
          </a:xfrm>
          <a:prstGeom prst="rect">
            <a:avLst/>
          </a:prstGeom>
        </p:spPr>
      </p:pic>
      <p:pic>
        <p:nvPicPr>
          <p:cNvPr id="9" name="Graphic 8">
            <a:extLst>
              <a:ext uri="{FF2B5EF4-FFF2-40B4-BE49-F238E27FC236}">
                <a16:creationId xmlns:a16="http://schemas.microsoft.com/office/drawing/2014/main" id="{8ED467A5-2468-4AEF-834F-2E760302CEE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6542642" y="3921960"/>
            <a:ext cx="1324864" cy="1324864"/>
          </a:xfrm>
          <a:prstGeom prst="rect">
            <a:avLst/>
          </a:prstGeom>
        </p:spPr>
      </p:pic>
      <p:pic>
        <p:nvPicPr>
          <p:cNvPr id="10" name="Graphic 9">
            <a:extLst>
              <a:ext uri="{FF2B5EF4-FFF2-40B4-BE49-F238E27FC236}">
                <a16:creationId xmlns:a16="http://schemas.microsoft.com/office/drawing/2014/main" id="{780122D0-313E-416C-A5D6-EAAED1B674D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3728133" y="1459390"/>
            <a:ext cx="2265944" cy="2265944"/>
          </a:xfrm>
          <a:prstGeom prst="rect">
            <a:avLst/>
          </a:prstGeom>
        </p:spPr>
      </p:pic>
      <p:pic>
        <p:nvPicPr>
          <p:cNvPr id="11" name="Graphic 10" hidden="1">
            <a:extLst>
              <a:ext uri="{FF2B5EF4-FFF2-40B4-BE49-F238E27FC236}">
                <a16:creationId xmlns:a16="http://schemas.microsoft.com/office/drawing/2014/main" id="{13FEC0F3-4986-4039-B26B-0AD1549CB8C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4451985" y="1602719"/>
            <a:ext cx="1361894" cy="1361894"/>
          </a:xfrm>
          <a:prstGeom prst="rect">
            <a:avLst/>
          </a:prstGeom>
        </p:spPr>
      </p:pic>
      <p:sp>
        <p:nvSpPr>
          <p:cNvPr id="2" name="Title 1">
            <a:extLst>
              <a:ext uri="{FF2B5EF4-FFF2-40B4-BE49-F238E27FC236}">
                <a16:creationId xmlns:a16="http://schemas.microsoft.com/office/drawing/2014/main" id="{FBA7C8CA-DCEF-494E-B3DB-A685A568A1BC}"/>
              </a:ext>
            </a:extLst>
          </p:cNvPr>
          <p:cNvSpPr>
            <a:spLocks noGrp="1"/>
          </p:cNvSpPr>
          <p:nvPr>
            <p:ph type="title"/>
          </p:nvPr>
        </p:nvSpPr>
        <p:spPr/>
        <p:txBody>
          <a:bodyPr/>
          <a:lstStyle/>
          <a:p>
            <a:r>
              <a:rPr lang="es-ES"/>
              <a:t>In this video, you will see…</a:t>
            </a:r>
          </a:p>
        </p:txBody>
      </p:sp>
    </p:spTree>
    <p:custDataLst>
      <p:tags r:id="rId1"/>
    </p:custDataLst>
    <p:extLst>
      <p:ext uri="{BB962C8B-B14F-4D97-AF65-F5344CB8AC3E}">
        <p14:creationId xmlns:p14="http://schemas.microsoft.com/office/powerpoint/2010/main" val="3115977631"/>
      </p:ext>
    </p:extLst>
  </p:cSld>
  <p:clrMapOvr>
    <a:masterClrMapping/>
  </p:clrMapOvr>
  <mc:AlternateContent xmlns:mc="http://schemas.openxmlformats.org/markup-compatibility/2006" xmlns:p159="http://schemas.microsoft.com/office/powerpoint/2015/09/main">
    <mc:Choice Requires="p159">
      <p:transition spd="med" advTm="20284">
        <p159:morph option="byObject"/>
      </p:transition>
    </mc:Choice>
    <mc:Fallback xmlns="">
      <p:transition spd="med" advTm="2028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13"/>
                                        </p:tgtEl>
                                      </p:cBhvr>
                                    </p:animEffect>
                                    <p:set>
                                      <p:cBhvr>
                                        <p:cTn id="11" dur="1" fill="hold">
                                          <p:stCondLst>
                                            <p:cond delay="499"/>
                                          </p:stCondLst>
                                        </p:cTn>
                                        <p:tgtEl>
                                          <p:spTgt spid="13"/>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Icon&#10;&#10;Description automatically generated with medium confidence">
            <a:extLst>
              <a:ext uri="{FF2B5EF4-FFF2-40B4-BE49-F238E27FC236}">
                <a16:creationId xmlns:a16="http://schemas.microsoft.com/office/drawing/2014/main" id="{6552D35E-930F-4636-92F6-658CF25B1A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47" name="Rectangle: Rounded Corners 46">
            <a:extLst>
              <a:ext uri="{FF2B5EF4-FFF2-40B4-BE49-F238E27FC236}">
                <a16:creationId xmlns:a16="http://schemas.microsoft.com/office/drawing/2014/main" id="{2E8844DB-8ECE-46E8-A563-ABAC714B4874}"/>
              </a:ext>
            </a:extLst>
          </p:cNvPr>
          <p:cNvSpPr/>
          <p:nvPr/>
        </p:nvSpPr>
        <p:spPr>
          <a:xfrm>
            <a:off x="4861560" y="1249277"/>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200"/>
              <a:t>Dashboard</a:t>
            </a:r>
          </a:p>
        </p:txBody>
      </p:sp>
      <p:pic>
        <p:nvPicPr>
          <p:cNvPr id="77" name="Graphic 76">
            <a:extLst>
              <a:ext uri="{FF2B5EF4-FFF2-40B4-BE49-F238E27FC236}">
                <a16:creationId xmlns:a16="http://schemas.microsoft.com/office/drawing/2014/main" id="{D9C91BC1-CD8C-4704-9143-A00F7ABB986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977216" y="4169098"/>
            <a:ext cx="2237568" cy="2237568"/>
          </a:xfrm>
          <a:prstGeom prst="rect">
            <a:avLst/>
          </a:prstGeom>
        </p:spPr>
      </p:pic>
      <p:sp>
        <p:nvSpPr>
          <p:cNvPr id="8" name="Freeform: Shape 7">
            <a:extLst>
              <a:ext uri="{FF2B5EF4-FFF2-40B4-BE49-F238E27FC236}">
                <a16:creationId xmlns:a16="http://schemas.microsoft.com/office/drawing/2014/main" id="{D029B54E-4115-4DEC-A4C7-6539DC4B3B1F}"/>
              </a:ext>
            </a:extLst>
          </p:cNvPr>
          <p:cNvSpPr/>
          <p:nvPr/>
        </p:nvSpPr>
        <p:spPr>
          <a:xfrm>
            <a:off x="5200548" y="3576977"/>
            <a:ext cx="824481" cy="618429"/>
          </a:xfrm>
          <a:custGeom>
            <a:avLst/>
            <a:gdLst>
              <a:gd name="connsiteX0" fmla="*/ 793179 w 824481"/>
              <a:gd name="connsiteY0" fmla="*/ 0 h 618429"/>
              <a:gd name="connsiteX1" fmla="*/ 31303 w 824481"/>
              <a:gd name="connsiteY1" fmla="*/ 0 h 618429"/>
              <a:gd name="connsiteX2" fmla="*/ 0 w 824481"/>
              <a:gd name="connsiteY2" fmla="*/ 31303 h 618429"/>
              <a:gd name="connsiteX3" fmla="*/ 0 w 824481"/>
              <a:gd name="connsiteY3" fmla="*/ 587127 h 618429"/>
              <a:gd name="connsiteX4" fmla="*/ 31303 w 824481"/>
              <a:gd name="connsiteY4" fmla="*/ 618429 h 618429"/>
              <a:gd name="connsiteX5" fmla="*/ 793179 w 824481"/>
              <a:gd name="connsiteY5" fmla="*/ 618429 h 618429"/>
              <a:gd name="connsiteX6" fmla="*/ 824482 w 824481"/>
              <a:gd name="connsiteY6" fmla="*/ 587127 h 618429"/>
              <a:gd name="connsiteX7" fmla="*/ 824482 w 824481"/>
              <a:gd name="connsiteY7" fmla="*/ 31303 h 618429"/>
              <a:gd name="connsiteX8" fmla="*/ 793179 w 824481"/>
              <a:gd name="connsiteY8" fmla="*/ 0 h 61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4481" h="618429">
                <a:moveTo>
                  <a:pt x="793179" y="0"/>
                </a:moveTo>
                <a:lnTo>
                  <a:pt x="31303" y="0"/>
                </a:lnTo>
                <a:cubicBezTo>
                  <a:pt x="14154" y="0"/>
                  <a:pt x="0" y="13882"/>
                  <a:pt x="0" y="31303"/>
                </a:cubicBezTo>
                <a:lnTo>
                  <a:pt x="0" y="587127"/>
                </a:lnTo>
                <a:cubicBezTo>
                  <a:pt x="0" y="604275"/>
                  <a:pt x="13882" y="618429"/>
                  <a:pt x="31303" y="618429"/>
                </a:cubicBezTo>
                <a:lnTo>
                  <a:pt x="793179" y="618429"/>
                </a:lnTo>
                <a:cubicBezTo>
                  <a:pt x="810328" y="618429"/>
                  <a:pt x="824482" y="604547"/>
                  <a:pt x="824482" y="587127"/>
                </a:cubicBezTo>
                <a:lnTo>
                  <a:pt x="824482" y="31303"/>
                </a:lnTo>
                <a:cubicBezTo>
                  <a:pt x="824482" y="14154"/>
                  <a:pt x="810600" y="0"/>
                  <a:pt x="793179" y="0"/>
                </a:cubicBezTo>
                <a:close/>
              </a:path>
            </a:pathLst>
          </a:custGeom>
          <a:solidFill>
            <a:srgbClr val="093371"/>
          </a:solidFill>
          <a:ln w="2716" cap="flat">
            <a:noFill/>
            <a:prstDash val="solid"/>
            <a:miter/>
          </a:ln>
        </p:spPr>
        <p:txBody>
          <a:bodyPr rtlCol="0" anchor="ctr"/>
          <a:lstStyle/>
          <a:p>
            <a:endParaRPr lang="es-ES"/>
          </a:p>
        </p:txBody>
      </p:sp>
      <p:sp>
        <p:nvSpPr>
          <p:cNvPr id="10" name="Freeform: Shape 9">
            <a:extLst>
              <a:ext uri="{FF2B5EF4-FFF2-40B4-BE49-F238E27FC236}">
                <a16:creationId xmlns:a16="http://schemas.microsoft.com/office/drawing/2014/main" id="{4730E9F7-02B7-4AA3-BDF0-EF9AD03EA220}"/>
              </a:ext>
            </a:extLst>
          </p:cNvPr>
          <p:cNvSpPr/>
          <p:nvPr/>
        </p:nvSpPr>
        <p:spPr>
          <a:xfrm>
            <a:off x="6231082" y="2340391"/>
            <a:ext cx="824481" cy="618429"/>
          </a:xfrm>
          <a:custGeom>
            <a:avLst/>
            <a:gdLst>
              <a:gd name="connsiteX0" fmla="*/ 793179 w 824481"/>
              <a:gd name="connsiteY0" fmla="*/ 0 h 618429"/>
              <a:gd name="connsiteX1" fmla="*/ 31303 w 824481"/>
              <a:gd name="connsiteY1" fmla="*/ 0 h 618429"/>
              <a:gd name="connsiteX2" fmla="*/ 0 w 824481"/>
              <a:gd name="connsiteY2" fmla="*/ 31303 h 618429"/>
              <a:gd name="connsiteX3" fmla="*/ 0 w 824481"/>
              <a:gd name="connsiteY3" fmla="*/ 587127 h 618429"/>
              <a:gd name="connsiteX4" fmla="*/ 31303 w 824481"/>
              <a:gd name="connsiteY4" fmla="*/ 618429 h 618429"/>
              <a:gd name="connsiteX5" fmla="*/ 793179 w 824481"/>
              <a:gd name="connsiteY5" fmla="*/ 618429 h 618429"/>
              <a:gd name="connsiteX6" fmla="*/ 824482 w 824481"/>
              <a:gd name="connsiteY6" fmla="*/ 587127 h 618429"/>
              <a:gd name="connsiteX7" fmla="*/ 824482 w 824481"/>
              <a:gd name="connsiteY7" fmla="*/ 31303 h 618429"/>
              <a:gd name="connsiteX8" fmla="*/ 793179 w 824481"/>
              <a:gd name="connsiteY8" fmla="*/ 0 h 61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4481" h="618429">
                <a:moveTo>
                  <a:pt x="793179" y="0"/>
                </a:moveTo>
                <a:lnTo>
                  <a:pt x="31303" y="0"/>
                </a:lnTo>
                <a:cubicBezTo>
                  <a:pt x="14154" y="0"/>
                  <a:pt x="0" y="13882"/>
                  <a:pt x="0" y="31303"/>
                </a:cubicBezTo>
                <a:lnTo>
                  <a:pt x="0" y="587127"/>
                </a:lnTo>
                <a:cubicBezTo>
                  <a:pt x="0" y="604275"/>
                  <a:pt x="13882" y="618429"/>
                  <a:pt x="31303" y="618429"/>
                </a:cubicBezTo>
                <a:lnTo>
                  <a:pt x="793179" y="618429"/>
                </a:lnTo>
                <a:cubicBezTo>
                  <a:pt x="810328" y="618429"/>
                  <a:pt x="824482" y="604547"/>
                  <a:pt x="824482" y="587127"/>
                </a:cubicBezTo>
                <a:lnTo>
                  <a:pt x="824482" y="31303"/>
                </a:lnTo>
                <a:cubicBezTo>
                  <a:pt x="824482" y="13882"/>
                  <a:pt x="810600" y="0"/>
                  <a:pt x="793179" y="0"/>
                </a:cubicBezTo>
                <a:close/>
              </a:path>
            </a:pathLst>
          </a:custGeom>
          <a:solidFill>
            <a:srgbClr val="093371"/>
          </a:solidFill>
          <a:ln w="2716"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2713210F-2163-41A3-B644-C6178FAC3198}"/>
              </a:ext>
            </a:extLst>
          </p:cNvPr>
          <p:cNvSpPr/>
          <p:nvPr/>
        </p:nvSpPr>
        <p:spPr>
          <a:xfrm>
            <a:off x="5200820" y="2341752"/>
            <a:ext cx="824481" cy="1030534"/>
          </a:xfrm>
          <a:custGeom>
            <a:avLst/>
            <a:gdLst>
              <a:gd name="connsiteX0" fmla="*/ 793179 w 824481"/>
              <a:gd name="connsiteY0" fmla="*/ 0 h 1030534"/>
              <a:gd name="connsiteX1" fmla="*/ 31303 w 824481"/>
              <a:gd name="connsiteY1" fmla="*/ 0 h 1030534"/>
              <a:gd name="connsiteX2" fmla="*/ 0 w 824481"/>
              <a:gd name="connsiteY2" fmla="*/ 31303 h 1030534"/>
              <a:gd name="connsiteX3" fmla="*/ 0 w 824481"/>
              <a:gd name="connsiteY3" fmla="*/ 999232 h 1030534"/>
              <a:gd name="connsiteX4" fmla="*/ 31303 w 824481"/>
              <a:gd name="connsiteY4" fmla="*/ 1030534 h 1030534"/>
              <a:gd name="connsiteX5" fmla="*/ 793179 w 824481"/>
              <a:gd name="connsiteY5" fmla="*/ 1030534 h 1030534"/>
              <a:gd name="connsiteX6" fmla="*/ 824482 w 824481"/>
              <a:gd name="connsiteY6" fmla="*/ 999232 h 1030534"/>
              <a:gd name="connsiteX7" fmla="*/ 824482 w 824481"/>
              <a:gd name="connsiteY7" fmla="*/ 31303 h 1030534"/>
              <a:gd name="connsiteX8" fmla="*/ 793179 w 824481"/>
              <a:gd name="connsiteY8" fmla="*/ 0 h 103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4481" h="1030534">
                <a:moveTo>
                  <a:pt x="793179" y="0"/>
                </a:moveTo>
                <a:lnTo>
                  <a:pt x="31303" y="0"/>
                </a:lnTo>
                <a:cubicBezTo>
                  <a:pt x="14154" y="0"/>
                  <a:pt x="0" y="13882"/>
                  <a:pt x="0" y="31303"/>
                </a:cubicBezTo>
                <a:lnTo>
                  <a:pt x="0" y="999232"/>
                </a:lnTo>
                <a:cubicBezTo>
                  <a:pt x="0" y="1016380"/>
                  <a:pt x="13882" y="1030534"/>
                  <a:pt x="31303" y="1030534"/>
                </a:cubicBezTo>
                <a:lnTo>
                  <a:pt x="793179" y="1030534"/>
                </a:lnTo>
                <a:cubicBezTo>
                  <a:pt x="810328" y="1030534"/>
                  <a:pt x="824482" y="1016652"/>
                  <a:pt x="824482" y="999232"/>
                </a:cubicBezTo>
                <a:lnTo>
                  <a:pt x="824482" y="31303"/>
                </a:lnTo>
                <a:cubicBezTo>
                  <a:pt x="824482" y="14154"/>
                  <a:pt x="810600" y="0"/>
                  <a:pt x="793179" y="0"/>
                </a:cubicBezTo>
                <a:close/>
              </a:path>
            </a:pathLst>
          </a:custGeom>
          <a:solidFill>
            <a:srgbClr val="2196F3"/>
          </a:solidFill>
          <a:ln w="2716" cap="flat">
            <a:noFill/>
            <a:prstDash val="solid"/>
            <a:miter/>
          </a:ln>
        </p:spPr>
        <p:txBody>
          <a:bodyPr rtlCol="0" anchor="ctr"/>
          <a:lstStyle/>
          <a:p>
            <a:endParaRPr lang="es-ES"/>
          </a:p>
        </p:txBody>
      </p:sp>
      <p:sp>
        <p:nvSpPr>
          <p:cNvPr id="14" name="Freeform: Shape 13">
            <a:extLst>
              <a:ext uri="{FF2B5EF4-FFF2-40B4-BE49-F238E27FC236}">
                <a16:creationId xmlns:a16="http://schemas.microsoft.com/office/drawing/2014/main" id="{BC4EC5BF-5721-4D77-A9D9-436C6828C17A}"/>
              </a:ext>
            </a:extLst>
          </p:cNvPr>
          <p:cNvSpPr/>
          <p:nvPr/>
        </p:nvSpPr>
        <p:spPr>
          <a:xfrm>
            <a:off x="6231354" y="3166233"/>
            <a:ext cx="824481" cy="1030534"/>
          </a:xfrm>
          <a:custGeom>
            <a:avLst/>
            <a:gdLst>
              <a:gd name="connsiteX0" fmla="*/ 793179 w 824481"/>
              <a:gd name="connsiteY0" fmla="*/ 0 h 1030534"/>
              <a:gd name="connsiteX1" fmla="*/ 31303 w 824481"/>
              <a:gd name="connsiteY1" fmla="*/ 0 h 1030534"/>
              <a:gd name="connsiteX2" fmla="*/ 0 w 824481"/>
              <a:gd name="connsiteY2" fmla="*/ 31303 h 1030534"/>
              <a:gd name="connsiteX3" fmla="*/ 0 w 824481"/>
              <a:gd name="connsiteY3" fmla="*/ 999232 h 1030534"/>
              <a:gd name="connsiteX4" fmla="*/ 31303 w 824481"/>
              <a:gd name="connsiteY4" fmla="*/ 1030534 h 1030534"/>
              <a:gd name="connsiteX5" fmla="*/ 793179 w 824481"/>
              <a:gd name="connsiteY5" fmla="*/ 1030534 h 1030534"/>
              <a:gd name="connsiteX6" fmla="*/ 824482 w 824481"/>
              <a:gd name="connsiteY6" fmla="*/ 999232 h 1030534"/>
              <a:gd name="connsiteX7" fmla="*/ 824482 w 824481"/>
              <a:gd name="connsiteY7" fmla="*/ 31303 h 1030534"/>
              <a:gd name="connsiteX8" fmla="*/ 793179 w 824481"/>
              <a:gd name="connsiteY8" fmla="*/ 0 h 103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4481" h="1030534">
                <a:moveTo>
                  <a:pt x="793179" y="0"/>
                </a:moveTo>
                <a:lnTo>
                  <a:pt x="31303" y="0"/>
                </a:lnTo>
                <a:cubicBezTo>
                  <a:pt x="14154" y="0"/>
                  <a:pt x="0" y="13882"/>
                  <a:pt x="0" y="31303"/>
                </a:cubicBezTo>
                <a:lnTo>
                  <a:pt x="0" y="999232"/>
                </a:lnTo>
                <a:cubicBezTo>
                  <a:pt x="0" y="1016380"/>
                  <a:pt x="13882" y="1030534"/>
                  <a:pt x="31303" y="1030534"/>
                </a:cubicBezTo>
                <a:lnTo>
                  <a:pt x="793179" y="1030534"/>
                </a:lnTo>
                <a:cubicBezTo>
                  <a:pt x="810327" y="1030534"/>
                  <a:pt x="824482" y="1016652"/>
                  <a:pt x="824482" y="999232"/>
                </a:cubicBezTo>
                <a:lnTo>
                  <a:pt x="824482" y="31303"/>
                </a:lnTo>
                <a:cubicBezTo>
                  <a:pt x="824482" y="13882"/>
                  <a:pt x="810327" y="0"/>
                  <a:pt x="793179" y="0"/>
                </a:cubicBezTo>
                <a:close/>
              </a:path>
            </a:pathLst>
          </a:custGeom>
          <a:solidFill>
            <a:srgbClr val="2196F3"/>
          </a:solidFill>
          <a:ln w="2716" cap="flat">
            <a:noFill/>
            <a:prstDash val="solid"/>
            <a:miter/>
          </a:ln>
        </p:spPr>
        <p:txBody>
          <a:bodyPr rtlCol="0" anchor="ctr"/>
          <a:lstStyle/>
          <a:p>
            <a:endParaRPr lang="es-ES"/>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spd="slow" p14:dur="2000" advTm="9432"/>
    </mc:Choice>
    <mc:Fallback xmlns="">
      <p:transition spd="slow" advTm="94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8" grpId="0" animBg="1"/>
      <p:bldP spid="10" grpId="0" animBg="1"/>
      <p:bldP spid="12"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3F91FD-B64B-C0B7-FA1B-BF6887F21736}"/>
              </a:ext>
            </a:extLst>
          </p:cNvPr>
          <p:cNvSpPr txBox="1"/>
          <p:nvPr/>
        </p:nvSpPr>
        <p:spPr>
          <a:xfrm>
            <a:off x="5462653" y="2967335"/>
            <a:ext cx="1266693" cy="461665"/>
          </a:xfrm>
          <a:prstGeom prst="rect">
            <a:avLst/>
          </a:prstGeom>
          <a:noFill/>
        </p:spPr>
        <p:txBody>
          <a:bodyPr wrap="none" rtlCol="0">
            <a:spAutoFit/>
          </a:bodyPr>
          <a:lstStyle/>
          <a:p>
            <a:pPr algn="l">
              <a:buClr>
                <a:srgbClr val="008CCF"/>
              </a:buClr>
            </a:pPr>
            <a:r>
              <a:rPr lang="fr-FR" sz="2400" dirty="0"/>
              <a:t>DEMO 1</a:t>
            </a:r>
          </a:p>
        </p:txBody>
      </p:sp>
    </p:spTree>
    <p:custDataLst>
      <p:tags r:id="rId1"/>
    </p:custDataLst>
    <p:extLst>
      <p:ext uri="{BB962C8B-B14F-4D97-AF65-F5344CB8AC3E}">
        <p14:creationId xmlns:p14="http://schemas.microsoft.com/office/powerpoint/2010/main" val="1497107865"/>
      </p:ext>
    </p:extLst>
  </p:cSld>
  <p:clrMapOvr>
    <a:masterClrMapping/>
  </p:clrMapOvr>
  <p:transition spd="slow" advTm="86000">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8354B-2EE9-45FF-8E97-2A4B700F25E5}"/>
              </a:ext>
            </a:extLst>
          </p:cNvPr>
          <p:cNvSpPr>
            <a:spLocks noGrp="1"/>
          </p:cNvSpPr>
          <p:nvPr>
            <p:ph type="title"/>
          </p:nvPr>
        </p:nvSpPr>
        <p:spPr/>
        <p:txBody>
          <a:bodyPr/>
          <a:lstStyle/>
          <a:p>
            <a:r>
              <a:rPr lang="es-ES"/>
              <a:t>Data available on dashboards</a:t>
            </a:r>
          </a:p>
        </p:txBody>
      </p:sp>
      <p:pic>
        <p:nvPicPr>
          <p:cNvPr id="5" name="Graphic 4">
            <a:extLst>
              <a:ext uri="{FF2B5EF4-FFF2-40B4-BE49-F238E27FC236}">
                <a16:creationId xmlns:a16="http://schemas.microsoft.com/office/drawing/2014/main" id="{80CEA013-E0CC-48A7-AD7D-F082CE16796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54189" y="2554569"/>
            <a:ext cx="1794831" cy="1794831"/>
          </a:xfrm>
          <a:prstGeom prst="rect">
            <a:avLst/>
          </a:prstGeom>
        </p:spPr>
      </p:pic>
      <p:grpSp>
        <p:nvGrpSpPr>
          <p:cNvPr id="7" name="Group 6">
            <a:extLst>
              <a:ext uri="{FF2B5EF4-FFF2-40B4-BE49-F238E27FC236}">
                <a16:creationId xmlns:a16="http://schemas.microsoft.com/office/drawing/2014/main" id="{DD02C915-66B7-493A-BA92-7F19D6B5311C}"/>
              </a:ext>
            </a:extLst>
          </p:cNvPr>
          <p:cNvGrpSpPr/>
          <p:nvPr/>
        </p:nvGrpSpPr>
        <p:grpSpPr>
          <a:xfrm>
            <a:off x="7927267" y="2445367"/>
            <a:ext cx="2270098" cy="461665"/>
            <a:chOff x="6095094" y="2005168"/>
            <a:chExt cx="2578955" cy="524476"/>
          </a:xfrm>
        </p:grpSpPr>
        <p:sp>
          <p:nvSpPr>
            <p:cNvPr id="8" name="Free Form 6">
              <a:extLst>
                <a:ext uri="{FF2B5EF4-FFF2-40B4-BE49-F238E27FC236}">
                  <a16:creationId xmlns:a16="http://schemas.microsoft.com/office/drawing/2014/main" id="{20BA0904-AAAF-464F-9BE9-623DFD328C41}"/>
                </a:ext>
              </a:extLst>
            </p:cNvPr>
            <p:cNvSpPr/>
            <p:nvPr/>
          </p:nvSpPr>
          <p:spPr>
            <a:xfrm>
              <a:off x="6095094" y="2006273"/>
              <a:ext cx="2578955" cy="462991"/>
            </a:xfrm>
            <a:custGeom>
              <a:avLst/>
              <a:gdLst/>
              <a:ahLst/>
              <a:cxnLst/>
              <a:rect l="0" t="0" r="0" b="0"/>
              <a:pathLst>
                <a:path w="3806598" h="683385">
                  <a:moveTo>
                    <a:pt x="3422855" y="0"/>
                  </a:moveTo>
                  <a:lnTo>
                    <a:pt x="0" y="0"/>
                  </a:lnTo>
                  <a:lnTo>
                    <a:pt x="0" y="683385"/>
                  </a:lnTo>
                  <a:lnTo>
                    <a:pt x="3806598" y="683385"/>
                  </a:lnTo>
                  <a:close/>
                </a:path>
              </a:pathLst>
            </a:custGeom>
            <a:solidFill>
              <a:srgbClr val="E8EBEC">
                <a:alpha val="100000"/>
              </a:srgbClr>
            </a:solidFill>
            <a:ln w="0" cap="flat" cmpd="sng">
              <a:noFill/>
              <a:prstDash val="solid"/>
              <a:miter lim="800000"/>
            </a:ln>
          </p:spPr>
          <p:txBody>
            <a:bodyPr anchor="ctr">
              <a:spAutoFit/>
            </a:bodyPr>
            <a:lstStyle/>
            <a:p>
              <a:pPr algn="ctr"/>
              <a:endParaRPr lang="en-US" dirty="0"/>
            </a:p>
          </p:txBody>
        </p:sp>
        <p:sp>
          <p:nvSpPr>
            <p:cNvPr id="9" name="Rectangle 8">
              <a:extLst>
                <a:ext uri="{FF2B5EF4-FFF2-40B4-BE49-F238E27FC236}">
                  <a16:creationId xmlns:a16="http://schemas.microsoft.com/office/drawing/2014/main" id="{32E0C683-7A5D-4B19-BC15-395A7940DD4E}"/>
                </a:ext>
              </a:extLst>
            </p:cNvPr>
            <p:cNvSpPr/>
            <p:nvPr/>
          </p:nvSpPr>
          <p:spPr>
            <a:xfrm>
              <a:off x="6610011" y="2005168"/>
              <a:ext cx="1831444" cy="524476"/>
            </a:xfrm>
            <a:prstGeom prst="rect">
              <a:avLst/>
            </a:prstGeom>
          </p:spPr>
          <p:txBody>
            <a:bodyPr wrap="square">
              <a:spAutoFit/>
            </a:bodyPr>
            <a:lstStyle/>
            <a:p>
              <a:r>
                <a:rPr lang="es-ES" sz="2400" spc="100" dirty="0"/>
                <a:t>Country</a:t>
              </a:r>
              <a:endParaRPr lang="en-NO" sz="2400" spc="100" dirty="0"/>
            </a:p>
          </p:txBody>
        </p:sp>
      </p:grpSp>
      <p:grpSp>
        <p:nvGrpSpPr>
          <p:cNvPr id="10" name="Group 9">
            <a:extLst>
              <a:ext uri="{FF2B5EF4-FFF2-40B4-BE49-F238E27FC236}">
                <a16:creationId xmlns:a16="http://schemas.microsoft.com/office/drawing/2014/main" id="{90907367-315D-4507-AFC0-06CD0D0752A5}"/>
              </a:ext>
            </a:extLst>
          </p:cNvPr>
          <p:cNvGrpSpPr/>
          <p:nvPr/>
        </p:nvGrpSpPr>
        <p:grpSpPr>
          <a:xfrm>
            <a:off x="8376065" y="3081773"/>
            <a:ext cx="2313580" cy="461665"/>
            <a:chOff x="6445386" y="2889336"/>
            <a:chExt cx="2704549" cy="524477"/>
          </a:xfrm>
        </p:grpSpPr>
        <p:sp>
          <p:nvSpPr>
            <p:cNvPr id="11" name="Free Form 5">
              <a:extLst>
                <a:ext uri="{FF2B5EF4-FFF2-40B4-BE49-F238E27FC236}">
                  <a16:creationId xmlns:a16="http://schemas.microsoft.com/office/drawing/2014/main" id="{16B9A797-529D-4847-8D4E-D4EB7EAACDD9}"/>
                </a:ext>
              </a:extLst>
            </p:cNvPr>
            <p:cNvSpPr/>
            <p:nvPr/>
          </p:nvSpPr>
          <p:spPr>
            <a:xfrm>
              <a:off x="6445386" y="2891279"/>
              <a:ext cx="2704549" cy="462991"/>
            </a:xfrm>
            <a:custGeom>
              <a:avLst/>
              <a:gdLst/>
              <a:ahLst/>
              <a:cxnLst/>
              <a:rect l="0" t="0" r="0" b="0"/>
              <a:pathLst>
                <a:path w="3991977" h="683385">
                  <a:moveTo>
                    <a:pt x="3608246" y="0"/>
                  </a:moveTo>
                  <a:lnTo>
                    <a:pt x="0" y="0"/>
                  </a:lnTo>
                  <a:lnTo>
                    <a:pt x="0" y="683385"/>
                  </a:lnTo>
                  <a:lnTo>
                    <a:pt x="3991977" y="683385"/>
                  </a:lnTo>
                  <a:close/>
                </a:path>
              </a:pathLst>
            </a:custGeom>
            <a:solidFill>
              <a:srgbClr val="E8EBEC">
                <a:alpha val="100000"/>
              </a:srgbClr>
            </a:solidFill>
            <a:ln w="0" cap="flat" cmpd="sng">
              <a:noFill/>
              <a:prstDash val="solid"/>
              <a:miter lim="800000"/>
            </a:ln>
          </p:spPr>
          <p:txBody>
            <a:bodyPr anchor="ctr">
              <a:spAutoFit/>
            </a:bodyPr>
            <a:lstStyle/>
            <a:p>
              <a:pPr algn="ctr"/>
              <a:endParaRPr lang="en-US"/>
            </a:p>
          </p:txBody>
        </p:sp>
        <p:sp>
          <p:nvSpPr>
            <p:cNvPr id="12" name="Rectangle 11">
              <a:extLst>
                <a:ext uri="{FF2B5EF4-FFF2-40B4-BE49-F238E27FC236}">
                  <a16:creationId xmlns:a16="http://schemas.microsoft.com/office/drawing/2014/main" id="{91DBD3C1-A9AA-4B76-828D-22C8E9775ACD}"/>
                </a:ext>
              </a:extLst>
            </p:cNvPr>
            <p:cNvSpPr/>
            <p:nvPr/>
          </p:nvSpPr>
          <p:spPr>
            <a:xfrm>
              <a:off x="6907271" y="2889336"/>
              <a:ext cx="2045495" cy="524477"/>
            </a:xfrm>
            <a:prstGeom prst="rect">
              <a:avLst/>
            </a:prstGeom>
          </p:spPr>
          <p:txBody>
            <a:bodyPr wrap="square">
              <a:spAutoFit/>
            </a:bodyPr>
            <a:lstStyle/>
            <a:p>
              <a:r>
                <a:rPr lang="en-NO" sz="2400" spc="100" dirty="0"/>
                <a:t>Provinces</a:t>
              </a:r>
            </a:p>
          </p:txBody>
        </p:sp>
      </p:grpSp>
      <p:grpSp>
        <p:nvGrpSpPr>
          <p:cNvPr id="13" name="Group 12">
            <a:extLst>
              <a:ext uri="{FF2B5EF4-FFF2-40B4-BE49-F238E27FC236}">
                <a16:creationId xmlns:a16="http://schemas.microsoft.com/office/drawing/2014/main" id="{5A928BBB-7EEC-4B0E-9487-E6DE6FE162E1}"/>
              </a:ext>
            </a:extLst>
          </p:cNvPr>
          <p:cNvGrpSpPr/>
          <p:nvPr/>
        </p:nvGrpSpPr>
        <p:grpSpPr>
          <a:xfrm>
            <a:off x="8715493" y="3746286"/>
            <a:ext cx="2419460" cy="461665"/>
            <a:chOff x="6259524" y="3576774"/>
            <a:chExt cx="3177833" cy="524476"/>
          </a:xfrm>
        </p:grpSpPr>
        <p:sp>
          <p:nvSpPr>
            <p:cNvPr id="14" name="Free Form 4">
              <a:extLst>
                <a:ext uri="{FF2B5EF4-FFF2-40B4-BE49-F238E27FC236}">
                  <a16:creationId xmlns:a16="http://schemas.microsoft.com/office/drawing/2014/main" id="{23B3D292-EFF1-43A7-B0F7-12167E16F841}"/>
                </a:ext>
              </a:extLst>
            </p:cNvPr>
            <p:cNvSpPr/>
            <p:nvPr/>
          </p:nvSpPr>
          <p:spPr>
            <a:xfrm>
              <a:off x="6259524" y="3609309"/>
              <a:ext cx="3177833" cy="462991"/>
            </a:xfrm>
            <a:custGeom>
              <a:avLst/>
              <a:gdLst/>
              <a:ahLst/>
              <a:cxnLst/>
              <a:rect l="0" t="0" r="0" b="0"/>
              <a:pathLst>
                <a:path w="4690554" h="683385">
                  <a:moveTo>
                    <a:pt x="4306811" y="0"/>
                  </a:moveTo>
                  <a:lnTo>
                    <a:pt x="0" y="0"/>
                  </a:lnTo>
                  <a:lnTo>
                    <a:pt x="0" y="683385"/>
                  </a:lnTo>
                  <a:lnTo>
                    <a:pt x="4690554" y="683385"/>
                  </a:lnTo>
                  <a:close/>
                </a:path>
              </a:pathLst>
            </a:custGeom>
            <a:solidFill>
              <a:srgbClr val="E8EBEC">
                <a:alpha val="100000"/>
              </a:srgbClr>
            </a:solidFill>
            <a:ln w="0" cap="flat" cmpd="sng">
              <a:noFill/>
              <a:prstDash val="solid"/>
              <a:miter lim="800000"/>
            </a:ln>
          </p:spPr>
          <p:txBody>
            <a:bodyPr anchor="ctr">
              <a:spAutoFit/>
            </a:bodyPr>
            <a:lstStyle/>
            <a:p>
              <a:pPr algn="ctr"/>
              <a:endParaRPr lang="en-US"/>
            </a:p>
          </p:txBody>
        </p:sp>
        <p:sp>
          <p:nvSpPr>
            <p:cNvPr id="15" name="Rectangle 14">
              <a:extLst>
                <a:ext uri="{FF2B5EF4-FFF2-40B4-BE49-F238E27FC236}">
                  <a16:creationId xmlns:a16="http://schemas.microsoft.com/office/drawing/2014/main" id="{AE70DE46-61E9-491F-B0D5-81C1857BA755}"/>
                </a:ext>
              </a:extLst>
            </p:cNvPr>
            <p:cNvSpPr/>
            <p:nvPr/>
          </p:nvSpPr>
          <p:spPr>
            <a:xfrm>
              <a:off x="6596478" y="3576774"/>
              <a:ext cx="2161560" cy="524476"/>
            </a:xfrm>
            <a:prstGeom prst="rect">
              <a:avLst/>
            </a:prstGeom>
          </p:spPr>
          <p:txBody>
            <a:bodyPr wrap="square">
              <a:spAutoFit/>
            </a:bodyPr>
            <a:lstStyle/>
            <a:p>
              <a:r>
                <a:rPr lang="en-NO" sz="2400" spc="100"/>
                <a:t>Distric</a:t>
              </a:r>
              <a:r>
                <a:rPr lang="es-ES" sz="2400" spc="100"/>
                <a:t>t</a:t>
              </a:r>
              <a:r>
                <a:rPr lang="en-NO" sz="2400" spc="100"/>
                <a:t>s</a:t>
              </a:r>
              <a:r>
                <a:rPr lang="en-NO" sz="2400"/>
                <a:t> </a:t>
              </a:r>
              <a:endParaRPr lang="en-NO" sz="2400" dirty="0"/>
            </a:p>
          </p:txBody>
        </p:sp>
      </p:grpSp>
      <p:grpSp>
        <p:nvGrpSpPr>
          <p:cNvPr id="16" name="Group 15">
            <a:extLst>
              <a:ext uri="{FF2B5EF4-FFF2-40B4-BE49-F238E27FC236}">
                <a16:creationId xmlns:a16="http://schemas.microsoft.com/office/drawing/2014/main" id="{D51D0890-0F0A-4082-8207-76AAC8864A1E}"/>
              </a:ext>
            </a:extLst>
          </p:cNvPr>
          <p:cNvGrpSpPr/>
          <p:nvPr/>
        </p:nvGrpSpPr>
        <p:grpSpPr>
          <a:xfrm>
            <a:off x="8972035" y="4456297"/>
            <a:ext cx="2402961" cy="461665"/>
            <a:chOff x="7587200" y="4771301"/>
            <a:chExt cx="2729895" cy="524477"/>
          </a:xfrm>
        </p:grpSpPr>
        <p:sp>
          <p:nvSpPr>
            <p:cNvPr id="17" name="Free Form 3">
              <a:extLst>
                <a:ext uri="{FF2B5EF4-FFF2-40B4-BE49-F238E27FC236}">
                  <a16:creationId xmlns:a16="http://schemas.microsoft.com/office/drawing/2014/main" id="{67249CA6-F568-483D-975A-F3F53DF297A1}"/>
                </a:ext>
              </a:extLst>
            </p:cNvPr>
            <p:cNvSpPr/>
            <p:nvPr/>
          </p:nvSpPr>
          <p:spPr>
            <a:xfrm>
              <a:off x="7587200" y="4795749"/>
              <a:ext cx="2729895" cy="462999"/>
            </a:xfrm>
            <a:custGeom>
              <a:avLst/>
              <a:gdLst/>
              <a:ahLst/>
              <a:cxnLst/>
              <a:rect l="0" t="0" r="0" b="0"/>
              <a:pathLst>
                <a:path w="5389132" h="683398">
                  <a:moveTo>
                    <a:pt x="5005388" y="0"/>
                  </a:moveTo>
                  <a:lnTo>
                    <a:pt x="0" y="0"/>
                  </a:lnTo>
                  <a:lnTo>
                    <a:pt x="0" y="683398"/>
                  </a:lnTo>
                  <a:lnTo>
                    <a:pt x="5389132" y="683398"/>
                  </a:lnTo>
                  <a:close/>
                </a:path>
              </a:pathLst>
            </a:custGeom>
            <a:solidFill>
              <a:srgbClr val="E8EBEC">
                <a:alpha val="100000"/>
              </a:srgbClr>
            </a:solidFill>
            <a:ln w="0" cap="flat" cmpd="sng">
              <a:noFill/>
              <a:prstDash val="solid"/>
              <a:miter lim="800000"/>
            </a:ln>
          </p:spPr>
          <p:txBody>
            <a:bodyPr wrap="square" anchor="ctr">
              <a:spAutoFit/>
            </a:bodyPr>
            <a:lstStyle/>
            <a:p>
              <a:pPr algn="ctr"/>
              <a:endParaRPr lang="en-US" dirty="0"/>
            </a:p>
          </p:txBody>
        </p:sp>
        <p:sp>
          <p:nvSpPr>
            <p:cNvPr id="18" name="Rectangle 17">
              <a:extLst>
                <a:ext uri="{FF2B5EF4-FFF2-40B4-BE49-F238E27FC236}">
                  <a16:creationId xmlns:a16="http://schemas.microsoft.com/office/drawing/2014/main" id="{4C5B8F0B-09F1-439D-A7B2-A72031ACFB35}"/>
                </a:ext>
              </a:extLst>
            </p:cNvPr>
            <p:cNvSpPr/>
            <p:nvPr/>
          </p:nvSpPr>
          <p:spPr>
            <a:xfrm>
              <a:off x="8070463" y="4771301"/>
              <a:ext cx="1965156" cy="524477"/>
            </a:xfrm>
            <a:prstGeom prst="rect">
              <a:avLst/>
            </a:prstGeom>
          </p:spPr>
          <p:txBody>
            <a:bodyPr wrap="square">
              <a:spAutoFit/>
            </a:bodyPr>
            <a:lstStyle/>
            <a:p>
              <a:r>
                <a:rPr lang="en-NO" sz="2400" spc="100" dirty="0"/>
                <a:t>Facilities</a:t>
              </a:r>
              <a:r>
                <a:rPr lang="en-NO" sz="2400" dirty="0"/>
                <a:t> </a:t>
              </a:r>
            </a:p>
          </p:txBody>
        </p:sp>
      </p:grpSp>
      <p:grpSp>
        <p:nvGrpSpPr>
          <p:cNvPr id="19" name="Group 18">
            <a:extLst>
              <a:ext uri="{FF2B5EF4-FFF2-40B4-BE49-F238E27FC236}">
                <a16:creationId xmlns:a16="http://schemas.microsoft.com/office/drawing/2014/main" id="{22B2ABA9-728C-4ABD-BD84-AEA00FA2EB46}"/>
              </a:ext>
            </a:extLst>
          </p:cNvPr>
          <p:cNvGrpSpPr/>
          <p:nvPr/>
        </p:nvGrpSpPr>
        <p:grpSpPr>
          <a:xfrm>
            <a:off x="6445939" y="2296563"/>
            <a:ext cx="2962656" cy="2879794"/>
            <a:chOff x="4228680" y="1858483"/>
            <a:chExt cx="3691573" cy="3588323"/>
          </a:xfrm>
        </p:grpSpPr>
        <p:sp>
          <p:nvSpPr>
            <p:cNvPr id="20" name="Free Form 7">
              <a:extLst>
                <a:ext uri="{FF2B5EF4-FFF2-40B4-BE49-F238E27FC236}">
                  <a16:creationId xmlns:a16="http://schemas.microsoft.com/office/drawing/2014/main" id="{99FD3698-9279-40BE-8A43-154B428B9F09}"/>
                </a:ext>
              </a:extLst>
            </p:cNvPr>
            <p:cNvSpPr/>
            <p:nvPr/>
          </p:nvSpPr>
          <p:spPr>
            <a:xfrm>
              <a:off x="4244754" y="2210509"/>
              <a:ext cx="3637627" cy="3236297"/>
            </a:xfrm>
            <a:custGeom>
              <a:avLst/>
              <a:gdLst/>
              <a:ahLst/>
              <a:cxnLst/>
              <a:rect l="0" t="0" r="0" b="0"/>
              <a:pathLst>
                <a:path w="5369222" h="4776849">
                  <a:moveTo>
                    <a:pt x="105302" y="4776849"/>
                  </a:moveTo>
                  <a:lnTo>
                    <a:pt x="5263908" y="4776849"/>
                  </a:lnTo>
                  <a:cubicBezTo>
                    <a:pt x="5328513" y="4776849"/>
                    <a:pt x="5369222" y="4707318"/>
                    <a:pt x="5337584" y="4650979"/>
                  </a:cubicBezTo>
                  <a:lnTo>
                    <a:pt x="2758269" y="57497"/>
                  </a:lnTo>
                  <a:cubicBezTo>
                    <a:pt x="2725984" y="0"/>
                    <a:pt x="2643225" y="0"/>
                    <a:pt x="2610941" y="57497"/>
                  </a:cubicBezTo>
                  <a:lnTo>
                    <a:pt x="31626" y="4650991"/>
                  </a:lnTo>
                  <a:cubicBezTo>
                    <a:pt x="0" y="4707318"/>
                    <a:pt x="40709" y="4776849"/>
                    <a:pt x="105302" y="4776849"/>
                  </a:cubicBezTo>
                  <a:close/>
                </a:path>
              </a:pathLst>
            </a:custGeom>
            <a:solidFill>
              <a:schemeClr val="bg1">
                <a:lumMod val="50000"/>
              </a:schemeClr>
            </a:solidFill>
            <a:ln w="0" cap="flat" cmpd="sng">
              <a:noFill/>
              <a:prstDash val="solid"/>
              <a:miter lim="800000"/>
            </a:ln>
          </p:spPr>
          <p:txBody>
            <a:bodyPr anchor="ctr">
              <a:spAutoFit/>
            </a:bodyPr>
            <a:lstStyle/>
            <a:p>
              <a:pPr algn="ctr"/>
              <a:endParaRPr lang="en-US" dirty="0"/>
            </a:p>
          </p:txBody>
        </p:sp>
        <p:sp>
          <p:nvSpPr>
            <p:cNvPr id="21" name="Free Form 8">
              <a:extLst>
                <a:ext uri="{FF2B5EF4-FFF2-40B4-BE49-F238E27FC236}">
                  <a16:creationId xmlns:a16="http://schemas.microsoft.com/office/drawing/2014/main" id="{CCCB8FAA-7C53-473A-8ED7-CF4DE11AD6FF}"/>
                </a:ext>
              </a:extLst>
            </p:cNvPr>
            <p:cNvSpPr/>
            <p:nvPr/>
          </p:nvSpPr>
          <p:spPr>
            <a:xfrm>
              <a:off x="4228680" y="4471347"/>
              <a:ext cx="3691573" cy="674291"/>
            </a:xfrm>
            <a:custGeom>
              <a:avLst/>
              <a:gdLst/>
              <a:ahLst/>
              <a:cxnLst/>
              <a:rect l="0" t="0" r="0" b="0"/>
              <a:pathLst>
                <a:path w="5448848" h="995269">
                  <a:moveTo>
                    <a:pt x="5448848" y="995269"/>
                  </a:moveTo>
                  <a:lnTo>
                    <a:pt x="4889991" y="0"/>
                  </a:lnTo>
                  <a:lnTo>
                    <a:pt x="558844" y="0"/>
                  </a:lnTo>
                  <a:lnTo>
                    <a:pt x="0" y="995269"/>
                  </a:lnTo>
                  <a:lnTo>
                    <a:pt x="5448836" y="995269"/>
                  </a:lnTo>
                  <a:close/>
                </a:path>
              </a:pathLst>
            </a:custGeom>
            <a:solidFill>
              <a:schemeClr val="accent1">
                <a:lumMod val="20000"/>
                <a:lumOff val="80000"/>
              </a:schemeClr>
            </a:solidFill>
            <a:ln w="0" cap="flat" cmpd="sng">
              <a:noFill/>
              <a:prstDash val="solid"/>
              <a:miter lim="800000"/>
            </a:ln>
          </p:spPr>
          <p:txBody>
            <a:bodyPr anchor="ctr">
              <a:spAutoFit/>
            </a:bodyPr>
            <a:lstStyle/>
            <a:p>
              <a:pPr algn="ctr"/>
              <a:endParaRPr lang="en-US"/>
            </a:p>
          </p:txBody>
        </p:sp>
        <p:sp>
          <p:nvSpPr>
            <p:cNvPr id="22" name="Free Form 9">
              <a:extLst>
                <a:ext uri="{FF2B5EF4-FFF2-40B4-BE49-F238E27FC236}">
                  <a16:creationId xmlns:a16="http://schemas.microsoft.com/office/drawing/2014/main" id="{E8C3A0E3-DEEC-40DA-AF3C-2E1E56D1BBF0}"/>
                </a:ext>
              </a:extLst>
            </p:cNvPr>
            <p:cNvSpPr/>
            <p:nvPr/>
          </p:nvSpPr>
          <p:spPr>
            <a:xfrm>
              <a:off x="4701956" y="3628489"/>
              <a:ext cx="2745015" cy="674283"/>
            </a:xfrm>
            <a:custGeom>
              <a:avLst/>
              <a:gdLst/>
              <a:ahLst/>
              <a:cxnLst/>
              <a:rect l="0" t="0" r="0" b="0"/>
              <a:pathLst>
                <a:path w="4051706" h="995257">
                  <a:moveTo>
                    <a:pt x="3492849" y="0"/>
                  </a:moveTo>
                  <a:lnTo>
                    <a:pt x="558856" y="0"/>
                  </a:lnTo>
                  <a:cubicBezTo>
                    <a:pt x="558856" y="0"/>
                    <a:pt x="558856" y="0"/>
                    <a:pt x="558856" y="0"/>
                  </a:cubicBezTo>
                  <a:lnTo>
                    <a:pt x="0" y="995257"/>
                  </a:lnTo>
                  <a:lnTo>
                    <a:pt x="0" y="995257"/>
                  </a:lnTo>
                  <a:lnTo>
                    <a:pt x="4051706" y="995257"/>
                  </a:lnTo>
                  <a:close/>
                </a:path>
              </a:pathLst>
            </a:custGeom>
            <a:solidFill>
              <a:schemeClr val="accent1">
                <a:lumMod val="60000"/>
                <a:lumOff val="40000"/>
              </a:schemeClr>
            </a:solidFill>
            <a:ln w="0" cap="flat" cmpd="sng">
              <a:noFill/>
              <a:prstDash val="solid"/>
              <a:miter lim="800000"/>
            </a:ln>
          </p:spPr>
          <p:txBody>
            <a:bodyPr anchor="ctr">
              <a:spAutoFit/>
            </a:bodyPr>
            <a:lstStyle/>
            <a:p>
              <a:pPr algn="ctr"/>
              <a:endParaRPr lang="en-US" dirty="0"/>
            </a:p>
          </p:txBody>
        </p:sp>
        <p:sp>
          <p:nvSpPr>
            <p:cNvPr id="23" name="Free Form 10">
              <a:extLst>
                <a:ext uri="{FF2B5EF4-FFF2-40B4-BE49-F238E27FC236}">
                  <a16:creationId xmlns:a16="http://schemas.microsoft.com/office/drawing/2014/main" id="{93889AEB-F0BE-4D87-B782-BD6DEAA3F5D9}"/>
                </a:ext>
              </a:extLst>
            </p:cNvPr>
            <p:cNvSpPr/>
            <p:nvPr/>
          </p:nvSpPr>
          <p:spPr>
            <a:xfrm>
              <a:off x="5175229" y="2785632"/>
              <a:ext cx="1798457" cy="674283"/>
            </a:xfrm>
            <a:custGeom>
              <a:avLst/>
              <a:gdLst/>
              <a:ahLst/>
              <a:cxnLst/>
              <a:rect l="0" t="0" r="0" b="0"/>
              <a:pathLst>
                <a:path w="2654564" h="995257">
                  <a:moveTo>
                    <a:pt x="2095719" y="0"/>
                  </a:moveTo>
                  <a:lnTo>
                    <a:pt x="558856" y="0"/>
                  </a:lnTo>
                  <a:lnTo>
                    <a:pt x="0" y="995257"/>
                  </a:lnTo>
                  <a:lnTo>
                    <a:pt x="2654564" y="995257"/>
                  </a:lnTo>
                  <a:close/>
                </a:path>
              </a:pathLst>
            </a:custGeom>
            <a:solidFill>
              <a:schemeClr val="tx2">
                <a:lumMod val="40000"/>
                <a:lumOff val="60000"/>
              </a:schemeClr>
            </a:solidFill>
            <a:ln w="0" cap="flat" cmpd="sng">
              <a:noFill/>
              <a:prstDash val="solid"/>
              <a:miter lim="800000"/>
            </a:ln>
          </p:spPr>
          <p:txBody>
            <a:bodyPr anchor="ctr">
              <a:spAutoFit/>
            </a:bodyPr>
            <a:lstStyle/>
            <a:p>
              <a:pPr algn="ctr"/>
              <a:endParaRPr lang="en-US"/>
            </a:p>
          </p:txBody>
        </p:sp>
        <p:sp>
          <p:nvSpPr>
            <p:cNvPr id="24" name="Free Form 11">
              <a:extLst>
                <a:ext uri="{FF2B5EF4-FFF2-40B4-BE49-F238E27FC236}">
                  <a16:creationId xmlns:a16="http://schemas.microsoft.com/office/drawing/2014/main" id="{7ECF405E-4DE8-43C1-9680-3BB1C5B22C32}"/>
                </a:ext>
              </a:extLst>
            </p:cNvPr>
            <p:cNvSpPr/>
            <p:nvPr/>
          </p:nvSpPr>
          <p:spPr>
            <a:xfrm>
              <a:off x="5648510" y="1858483"/>
              <a:ext cx="851907" cy="758577"/>
            </a:xfrm>
            <a:custGeom>
              <a:avLst/>
              <a:gdLst/>
              <a:ahLst/>
              <a:cxnLst/>
              <a:rect l="0" t="0" r="0" b="0"/>
              <a:pathLst>
                <a:path w="1257434" h="1119676">
                  <a:moveTo>
                    <a:pt x="628717" y="0"/>
                  </a:moveTo>
                  <a:lnTo>
                    <a:pt x="0" y="1119676"/>
                  </a:lnTo>
                  <a:lnTo>
                    <a:pt x="1257434" y="1119676"/>
                  </a:lnTo>
                  <a:close/>
                </a:path>
              </a:pathLst>
            </a:custGeom>
            <a:solidFill>
              <a:schemeClr val="tx2">
                <a:lumMod val="60000"/>
                <a:lumOff val="40000"/>
              </a:schemeClr>
            </a:solidFill>
            <a:ln w="0" cap="flat" cmpd="sng">
              <a:noFill/>
              <a:prstDash val="solid"/>
              <a:miter lim="800000"/>
            </a:ln>
          </p:spPr>
          <p:txBody>
            <a:bodyPr anchor="ctr">
              <a:spAutoFit/>
            </a:bodyPr>
            <a:lstStyle/>
            <a:p>
              <a:pPr algn="ctr"/>
              <a:endParaRPr lang="en-US"/>
            </a:p>
          </p:txBody>
        </p:sp>
      </p:grpSp>
      <p:sp>
        <p:nvSpPr>
          <p:cNvPr id="25" name="Freeform: Shape 24">
            <a:extLst>
              <a:ext uri="{FF2B5EF4-FFF2-40B4-BE49-F238E27FC236}">
                <a16:creationId xmlns:a16="http://schemas.microsoft.com/office/drawing/2014/main" id="{BF76795D-4CE3-485B-A948-CE87D0B5F526}"/>
              </a:ext>
            </a:extLst>
          </p:cNvPr>
          <p:cNvSpPr/>
          <p:nvPr/>
        </p:nvSpPr>
        <p:spPr>
          <a:xfrm>
            <a:off x="6952650" y="4534449"/>
            <a:ext cx="270356" cy="271831"/>
          </a:xfrm>
          <a:custGeom>
            <a:avLst/>
            <a:gdLst>
              <a:gd name="connsiteX0" fmla="*/ 223811 w 245357"/>
              <a:gd name="connsiteY0" fmla="*/ 245357 h 245357"/>
              <a:gd name="connsiteX1" fmla="*/ 21546 w 245357"/>
              <a:gd name="connsiteY1" fmla="*/ 245357 h 245357"/>
              <a:gd name="connsiteX2" fmla="*/ 0 w 245357"/>
              <a:gd name="connsiteY2" fmla="*/ 223812 h 245357"/>
              <a:gd name="connsiteX3" fmla="*/ 0 w 245357"/>
              <a:gd name="connsiteY3" fmla="*/ 21546 h 245357"/>
              <a:gd name="connsiteX4" fmla="*/ 21546 w 245357"/>
              <a:gd name="connsiteY4" fmla="*/ 0 h 245357"/>
              <a:gd name="connsiteX5" fmla="*/ 223811 w 245357"/>
              <a:gd name="connsiteY5" fmla="*/ 0 h 245357"/>
              <a:gd name="connsiteX6" fmla="*/ 245358 w 245357"/>
              <a:gd name="connsiteY6" fmla="*/ 21546 h 245357"/>
              <a:gd name="connsiteX7" fmla="*/ 245358 w 245357"/>
              <a:gd name="connsiteY7" fmla="*/ 223812 h 245357"/>
              <a:gd name="connsiteX8" fmla="*/ 223811 w 245357"/>
              <a:gd name="connsiteY8" fmla="*/ 245357 h 24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57" h="245357">
                <a:moveTo>
                  <a:pt x="223811" y="245357"/>
                </a:moveTo>
                <a:lnTo>
                  <a:pt x="21546" y="245357"/>
                </a:lnTo>
                <a:cubicBezTo>
                  <a:pt x="9687" y="245357"/>
                  <a:pt x="0" y="235670"/>
                  <a:pt x="0" y="223812"/>
                </a:cubicBezTo>
                <a:lnTo>
                  <a:pt x="0" y="21546"/>
                </a:lnTo>
                <a:cubicBezTo>
                  <a:pt x="0" y="9687"/>
                  <a:pt x="9687" y="0"/>
                  <a:pt x="21546" y="0"/>
                </a:cubicBezTo>
                <a:lnTo>
                  <a:pt x="223811" y="0"/>
                </a:lnTo>
                <a:cubicBezTo>
                  <a:pt x="235670" y="0"/>
                  <a:pt x="245358" y="9687"/>
                  <a:pt x="245358" y="21546"/>
                </a:cubicBezTo>
                <a:lnTo>
                  <a:pt x="245358" y="223812"/>
                </a:lnTo>
                <a:cubicBezTo>
                  <a:pt x="245358" y="235837"/>
                  <a:pt x="235670" y="245357"/>
                  <a:pt x="223811" y="245357"/>
                </a:cubicBezTo>
                <a:close/>
              </a:path>
            </a:pathLst>
          </a:custGeom>
          <a:solidFill>
            <a:srgbClr val="FF8F02"/>
          </a:solidFill>
          <a:ln w="1667" cap="flat">
            <a:noFill/>
            <a:prstDash val="solid"/>
            <a:miter/>
          </a:ln>
        </p:spPr>
        <p:txBody>
          <a:bodyPr rtlCol="0" anchor="ctr"/>
          <a:lstStyle/>
          <a:p>
            <a:endParaRPr lang="es-ES"/>
          </a:p>
        </p:txBody>
      </p:sp>
      <p:sp>
        <p:nvSpPr>
          <p:cNvPr id="26" name="Freeform: Shape 25">
            <a:extLst>
              <a:ext uri="{FF2B5EF4-FFF2-40B4-BE49-F238E27FC236}">
                <a16:creationId xmlns:a16="http://schemas.microsoft.com/office/drawing/2014/main" id="{355A23E3-080B-471B-B25D-56930612FF01}"/>
              </a:ext>
            </a:extLst>
          </p:cNvPr>
          <p:cNvSpPr/>
          <p:nvPr/>
        </p:nvSpPr>
        <p:spPr>
          <a:xfrm>
            <a:off x="7372787" y="4534449"/>
            <a:ext cx="270356" cy="271831"/>
          </a:xfrm>
          <a:custGeom>
            <a:avLst/>
            <a:gdLst>
              <a:gd name="connsiteX0" fmla="*/ 223979 w 245357"/>
              <a:gd name="connsiteY0" fmla="*/ 245358 h 245357"/>
              <a:gd name="connsiteX1" fmla="*/ 21546 w 245357"/>
              <a:gd name="connsiteY1" fmla="*/ 245358 h 245357"/>
              <a:gd name="connsiteX2" fmla="*/ 0 w 245357"/>
              <a:gd name="connsiteY2" fmla="*/ 223812 h 245357"/>
              <a:gd name="connsiteX3" fmla="*/ 0 w 245357"/>
              <a:gd name="connsiteY3" fmla="*/ 21546 h 245357"/>
              <a:gd name="connsiteX4" fmla="*/ 21546 w 245357"/>
              <a:gd name="connsiteY4" fmla="*/ 0 h 245357"/>
              <a:gd name="connsiteX5" fmla="*/ 223812 w 245357"/>
              <a:gd name="connsiteY5" fmla="*/ 0 h 245357"/>
              <a:gd name="connsiteX6" fmla="*/ 245358 w 245357"/>
              <a:gd name="connsiteY6" fmla="*/ 21546 h 245357"/>
              <a:gd name="connsiteX7" fmla="*/ 245358 w 245357"/>
              <a:gd name="connsiteY7" fmla="*/ 223812 h 245357"/>
              <a:gd name="connsiteX8" fmla="*/ 223979 w 245357"/>
              <a:gd name="connsiteY8" fmla="*/ 245358 h 24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57" h="245357">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358" y="235670"/>
                  <a:pt x="235837" y="245358"/>
                  <a:pt x="223979" y="245358"/>
                </a:cubicBezTo>
                <a:close/>
              </a:path>
            </a:pathLst>
          </a:custGeom>
          <a:solidFill>
            <a:srgbClr val="FF8F02"/>
          </a:solidFill>
          <a:ln w="1667" cap="flat">
            <a:noFill/>
            <a:prstDash val="solid"/>
            <a:miter/>
          </a:ln>
        </p:spPr>
        <p:txBody>
          <a:bodyPr rtlCol="0" anchor="ctr"/>
          <a:lstStyle/>
          <a:p>
            <a:endParaRPr lang="es-ES"/>
          </a:p>
        </p:txBody>
      </p:sp>
      <p:sp>
        <p:nvSpPr>
          <p:cNvPr id="27" name="Freeform: Shape 26">
            <a:extLst>
              <a:ext uri="{FF2B5EF4-FFF2-40B4-BE49-F238E27FC236}">
                <a16:creationId xmlns:a16="http://schemas.microsoft.com/office/drawing/2014/main" id="{3448FEB7-08BC-405A-A165-C0BB8F95E1D1}"/>
              </a:ext>
            </a:extLst>
          </p:cNvPr>
          <p:cNvSpPr/>
          <p:nvPr/>
        </p:nvSpPr>
        <p:spPr>
          <a:xfrm>
            <a:off x="7792924" y="4534449"/>
            <a:ext cx="270359" cy="271831"/>
          </a:xfrm>
          <a:custGeom>
            <a:avLst/>
            <a:gdLst>
              <a:gd name="connsiteX0" fmla="*/ 223979 w 245359"/>
              <a:gd name="connsiteY0" fmla="*/ 245358 h 245357"/>
              <a:gd name="connsiteX1" fmla="*/ 21546 w 245359"/>
              <a:gd name="connsiteY1" fmla="*/ 245358 h 245357"/>
              <a:gd name="connsiteX2" fmla="*/ 0 w 245359"/>
              <a:gd name="connsiteY2" fmla="*/ 223812 h 245357"/>
              <a:gd name="connsiteX3" fmla="*/ 0 w 245359"/>
              <a:gd name="connsiteY3" fmla="*/ 21546 h 245357"/>
              <a:gd name="connsiteX4" fmla="*/ 21546 w 245359"/>
              <a:gd name="connsiteY4" fmla="*/ 0 h 245357"/>
              <a:gd name="connsiteX5" fmla="*/ 223812 w 245359"/>
              <a:gd name="connsiteY5" fmla="*/ 0 h 245357"/>
              <a:gd name="connsiteX6" fmla="*/ 245358 w 245359"/>
              <a:gd name="connsiteY6" fmla="*/ 21546 h 245357"/>
              <a:gd name="connsiteX7" fmla="*/ 245358 w 245359"/>
              <a:gd name="connsiteY7" fmla="*/ 223812 h 245357"/>
              <a:gd name="connsiteX8" fmla="*/ 223979 w 245359"/>
              <a:gd name="connsiteY8" fmla="*/ 245358 h 24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59" h="245357">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w="166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DBEE6DA4-01FD-49D9-AA0D-C79DC6751AFD}"/>
              </a:ext>
            </a:extLst>
          </p:cNvPr>
          <p:cNvSpPr/>
          <p:nvPr/>
        </p:nvSpPr>
        <p:spPr>
          <a:xfrm>
            <a:off x="8213064" y="4534449"/>
            <a:ext cx="270359" cy="271831"/>
          </a:xfrm>
          <a:custGeom>
            <a:avLst/>
            <a:gdLst>
              <a:gd name="connsiteX0" fmla="*/ 223979 w 245359"/>
              <a:gd name="connsiteY0" fmla="*/ 245358 h 245357"/>
              <a:gd name="connsiteX1" fmla="*/ 21546 w 245359"/>
              <a:gd name="connsiteY1" fmla="*/ 245358 h 245357"/>
              <a:gd name="connsiteX2" fmla="*/ 0 w 245359"/>
              <a:gd name="connsiteY2" fmla="*/ 223812 h 245357"/>
              <a:gd name="connsiteX3" fmla="*/ 0 w 245359"/>
              <a:gd name="connsiteY3" fmla="*/ 21546 h 245357"/>
              <a:gd name="connsiteX4" fmla="*/ 21546 w 245359"/>
              <a:gd name="connsiteY4" fmla="*/ 0 h 245357"/>
              <a:gd name="connsiteX5" fmla="*/ 223812 w 245359"/>
              <a:gd name="connsiteY5" fmla="*/ 0 h 245357"/>
              <a:gd name="connsiteX6" fmla="*/ 245358 w 245359"/>
              <a:gd name="connsiteY6" fmla="*/ 21546 h 245357"/>
              <a:gd name="connsiteX7" fmla="*/ 245358 w 245359"/>
              <a:gd name="connsiteY7" fmla="*/ 223812 h 245357"/>
              <a:gd name="connsiteX8" fmla="*/ 223979 w 245359"/>
              <a:gd name="connsiteY8" fmla="*/ 245358 h 24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59" h="245357">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w="1667" cap="flat">
            <a:noFill/>
            <a:prstDash val="solid"/>
            <a:miter/>
          </a:ln>
        </p:spPr>
        <p:txBody>
          <a:bodyPr rtlCol="0" anchor="ctr"/>
          <a:lstStyle/>
          <a:p>
            <a:endParaRPr lang="es-ES"/>
          </a:p>
        </p:txBody>
      </p:sp>
      <p:sp>
        <p:nvSpPr>
          <p:cNvPr id="29" name="Freeform: Shape 28">
            <a:extLst>
              <a:ext uri="{FF2B5EF4-FFF2-40B4-BE49-F238E27FC236}">
                <a16:creationId xmlns:a16="http://schemas.microsoft.com/office/drawing/2014/main" id="{CA025874-58E8-4E11-910C-8E63CBC5C82F}"/>
              </a:ext>
            </a:extLst>
          </p:cNvPr>
          <p:cNvSpPr/>
          <p:nvPr/>
        </p:nvSpPr>
        <p:spPr>
          <a:xfrm>
            <a:off x="8633205" y="4534449"/>
            <a:ext cx="270359" cy="271831"/>
          </a:xfrm>
          <a:custGeom>
            <a:avLst/>
            <a:gdLst>
              <a:gd name="connsiteX0" fmla="*/ 223979 w 245359"/>
              <a:gd name="connsiteY0" fmla="*/ 245358 h 245357"/>
              <a:gd name="connsiteX1" fmla="*/ 21546 w 245359"/>
              <a:gd name="connsiteY1" fmla="*/ 245358 h 245357"/>
              <a:gd name="connsiteX2" fmla="*/ 0 w 245359"/>
              <a:gd name="connsiteY2" fmla="*/ 223812 h 245357"/>
              <a:gd name="connsiteX3" fmla="*/ 0 w 245359"/>
              <a:gd name="connsiteY3" fmla="*/ 21546 h 245357"/>
              <a:gd name="connsiteX4" fmla="*/ 21546 w 245359"/>
              <a:gd name="connsiteY4" fmla="*/ 0 h 245357"/>
              <a:gd name="connsiteX5" fmla="*/ 223812 w 245359"/>
              <a:gd name="connsiteY5" fmla="*/ 0 h 245357"/>
              <a:gd name="connsiteX6" fmla="*/ 245358 w 245359"/>
              <a:gd name="connsiteY6" fmla="*/ 21546 h 245357"/>
              <a:gd name="connsiteX7" fmla="*/ 245358 w 245359"/>
              <a:gd name="connsiteY7" fmla="*/ 223812 h 245357"/>
              <a:gd name="connsiteX8" fmla="*/ 223979 w 245359"/>
              <a:gd name="connsiteY8" fmla="*/ 245358 h 24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59" h="245357">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w="1667" cap="flat">
            <a:noFill/>
            <a:prstDash val="solid"/>
            <a:miter/>
          </a:ln>
        </p:spPr>
        <p:txBody>
          <a:bodyPr rtlCol="0" anchor="ctr"/>
          <a:lstStyle/>
          <a:p>
            <a:endParaRPr lang="es-ES"/>
          </a:p>
        </p:txBody>
      </p:sp>
      <p:sp>
        <p:nvSpPr>
          <p:cNvPr id="30" name="Freeform: Shape 29">
            <a:extLst>
              <a:ext uri="{FF2B5EF4-FFF2-40B4-BE49-F238E27FC236}">
                <a16:creationId xmlns:a16="http://schemas.microsoft.com/office/drawing/2014/main" id="{D0780472-D5FE-4950-8029-3E96C6F7D8D9}"/>
              </a:ext>
            </a:extLst>
          </p:cNvPr>
          <p:cNvSpPr/>
          <p:nvPr/>
        </p:nvSpPr>
        <p:spPr>
          <a:xfrm>
            <a:off x="7205588" y="3844501"/>
            <a:ext cx="270356" cy="271831"/>
          </a:xfrm>
          <a:custGeom>
            <a:avLst/>
            <a:gdLst>
              <a:gd name="connsiteX0" fmla="*/ 223811 w 245357"/>
              <a:gd name="connsiteY0" fmla="*/ 245357 h 245357"/>
              <a:gd name="connsiteX1" fmla="*/ 21546 w 245357"/>
              <a:gd name="connsiteY1" fmla="*/ 245357 h 245357"/>
              <a:gd name="connsiteX2" fmla="*/ 0 w 245357"/>
              <a:gd name="connsiteY2" fmla="*/ 223812 h 245357"/>
              <a:gd name="connsiteX3" fmla="*/ 0 w 245357"/>
              <a:gd name="connsiteY3" fmla="*/ 21546 h 245357"/>
              <a:gd name="connsiteX4" fmla="*/ 21546 w 245357"/>
              <a:gd name="connsiteY4" fmla="*/ 0 h 245357"/>
              <a:gd name="connsiteX5" fmla="*/ 223811 w 245357"/>
              <a:gd name="connsiteY5" fmla="*/ 0 h 245357"/>
              <a:gd name="connsiteX6" fmla="*/ 245358 w 245357"/>
              <a:gd name="connsiteY6" fmla="*/ 21546 h 245357"/>
              <a:gd name="connsiteX7" fmla="*/ 245358 w 245357"/>
              <a:gd name="connsiteY7" fmla="*/ 223812 h 245357"/>
              <a:gd name="connsiteX8" fmla="*/ 223811 w 245357"/>
              <a:gd name="connsiteY8" fmla="*/ 245357 h 24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57" h="245357">
                <a:moveTo>
                  <a:pt x="223811" y="245357"/>
                </a:moveTo>
                <a:lnTo>
                  <a:pt x="21546" y="245357"/>
                </a:lnTo>
                <a:cubicBezTo>
                  <a:pt x="9687" y="245357"/>
                  <a:pt x="0" y="235670"/>
                  <a:pt x="0" y="223812"/>
                </a:cubicBezTo>
                <a:lnTo>
                  <a:pt x="0" y="21546"/>
                </a:lnTo>
                <a:cubicBezTo>
                  <a:pt x="0" y="9687"/>
                  <a:pt x="9687" y="0"/>
                  <a:pt x="21546" y="0"/>
                </a:cubicBezTo>
                <a:lnTo>
                  <a:pt x="223811" y="0"/>
                </a:lnTo>
                <a:cubicBezTo>
                  <a:pt x="235670" y="0"/>
                  <a:pt x="245358" y="9687"/>
                  <a:pt x="245358" y="21546"/>
                </a:cubicBezTo>
                <a:lnTo>
                  <a:pt x="245358" y="223812"/>
                </a:lnTo>
                <a:cubicBezTo>
                  <a:pt x="245358" y="235837"/>
                  <a:pt x="235670" y="245357"/>
                  <a:pt x="223811" y="245357"/>
                </a:cubicBezTo>
                <a:close/>
              </a:path>
            </a:pathLst>
          </a:custGeom>
          <a:solidFill>
            <a:srgbClr val="FF8F02"/>
          </a:solidFill>
          <a:ln w="1667" cap="flat">
            <a:noFill/>
            <a:prstDash val="solid"/>
            <a:miter/>
          </a:ln>
        </p:spPr>
        <p:txBody>
          <a:bodyPr rtlCol="0" anchor="ctr"/>
          <a:lstStyle/>
          <a:p>
            <a:endParaRPr lang="es-ES"/>
          </a:p>
        </p:txBody>
      </p:sp>
      <p:sp>
        <p:nvSpPr>
          <p:cNvPr id="31" name="Freeform: Shape 30">
            <a:extLst>
              <a:ext uri="{FF2B5EF4-FFF2-40B4-BE49-F238E27FC236}">
                <a16:creationId xmlns:a16="http://schemas.microsoft.com/office/drawing/2014/main" id="{9CA8C1F2-5BE3-4FD7-ACF3-81FB4247131C}"/>
              </a:ext>
            </a:extLst>
          </p:cNvPr>
          <p:cNvSpPr/>
          <p:nvPr/>
        </p:nvSpPr>
        <p:spPr>
          <a:xfrm>
            <a:off x="7439394" y="3844501"/>
            <a:ext cx="270356" cy="271831"/>
          </a:xfrm>
          <a:custGeom>
            <a:avLst/>
            <a:gdLst>
              <a:gd name="connsiteX0" fmla="*/ 223979 w 245357"/>
              <a:gd name="connsiteY0" fmla="*/ 245358 h 245357"/>
              <a:gd name="connsiteX1" fmla="*/ 21546 w 245357"/>
              <a:gd name="connsiteY1" fmla="*/ 245358 h 245357"/>
              <a:gd name="connsiteX2" fmla="*/ 0 w 245357"/>
              <a:gd name="connsiteY2" fmla="*/ 223812 h 245357"/>
              <a:gd name="connsiteX3" fmla="*/ 0 w 245357"/>
              <a:gd name="connsiteY3" fmla="*/ 21546 h 245357"/>
              <a:gd name="connsiteX4" fmla="*/ 21546 w 245357"/>
              <a:gd name="connsiteY4" fmla="*/ 0 h 245357"/>
              <a:gd name="connsiteX5" fmla="*/ 223812 w 245357"/>
              <a:gd name="connsiteY5" fmla="*/ 0 h 245357"/>
              <a:gd name="connsiteX6" fmla="*/ 245358 w 245357"/>
              <a:gd name="connsiteY6" fmla="*/ 21546 h 245357"/>
              <a:gd name="connsiteX7" fmla="*/ 245358 w 245357"/>
              <a:gd name="connsiteY7" fmla="*/ 223812 h 245357"/>
              <a:gd name="connsiteX8" fmla="*/ 223979 w 245357"/>
              <a:gd name="connsiteY8" fmla="*/ 245358 h 24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57" h="245357">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358" y="235670"/>
                  <a:pt x="235837" y="245358"/>
                  <a:pt x="223979" y="245358"/>
                </a:cubicBezTo>
                <a:close/>
              </a:path>
            </a:pathLst>
          </a:custGeom>
          <a:solidFill>
            <a:srgbClr val="FF8F02"/>
          </a:solidFill>
          <a:ln w="1667" cap="flat">
            <a:noFill/>
            <a:prstDash val="solid"/>
            <a:miter/>
          </a:ln>
        </p:spPr>
        <p:txBody>
          <a:bodyPr rtlCol="0" anchor="ctr"/>
          <a:lstStyle/>
          <a:p>
            <a:endParaRPr lang="es-ES"/>
          </a:p>
        </p:txBody>
      </p:sp>
      <p:sp>
        <p:nvSpPr>
          <p:cNvPr id="32" name="Freeform: Shape 31">
            <a:extLst>
              <a:ext uri="{FF2B5EF4-FFF2-40B4-BE49-F238E27FC236}">
                <a16:creationId xmlns:a16="http://schemas.microsoft.com/office/drawing/2014/main" id="{B3B107A0-E901-447D-997C-D37B84BF8AD3}"/>
              </a:ext>
            </a:extLst>
          </p:cNvPr>
          <p:cNvSpPr/>
          <p:nvPr/>
        </p:nvSpPr>
        <p:spPr>
          <a:xfrm>
            <a:off x="8110606" y="3844501"/>
            <a:ext cx="270356" cy="271831"/>
          </a:xfrm>
          <a:custGeom>
            <a:avLst/>
            <a:gdLst>
              <a:gd name="connsiteX0" fmla="*/ 223811 w 245357"/>
              <a:gd name="connsiteY0" fmla="*/ 245357 h 245357"/>
              <a:gd name="connsiteX1" fmla="*/ 21546 w 245357"/>
              <a:gd name="connsiteY1" fmla="*/ 245357 h 245357"/>
              <a:gd name="connsiteX2" fmla="*/ 0 w 245357"/>
              <a:gd name="connsiteY2" fmla="*/ 223812 h 245357"/>
              <a:gd name="connsiteX3" fmla="*/ 0 w 245357"/>
              <a:gd name="connsiteY3" fmla="*/ 21546 h 245357"/>
              <a:gd name="connsiteX4" fmla="*/ 21546 w 245357"/>
              <a:gd name="connsiteY4" fmla="*/ 0 h 245357"/>
              <a:gd name="connsiteX5" fmla="*/ 223811 w 245357"/>
              <a:gd name="connsiteY5" fmla="*/ 0 h 245357"/>
              <a:gd name="connsiteX6" fmla="*/ 245358 w 245357"/>
              <a:gd name="connsiteY6" fmla="*/ 21546 h 245357"/>
              <a:gd name="connsiteX7" fmla="*/ 245358 w 245357"/>
              <a:gd name="connsiteY7" fmla="*/ 223812 h 245357"/>
              <a:gd name="connsiteX8" fmla="*/ 223811 w 245357"/>
              <a:gd name="connsiteY8" fmla="*/ 245357 h 24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57" h="245357">
                <a:moveTo>
                  <a:pt x="223811" y="245357"/>
                </a:moveTo>
                <a:lnTo>
                  <a:pt x="21546" y="245357"/>
                </a:lnTo>
                <a:cubicBezTo>
                  <a:pt x="9687" y="245357"/>
                  <a:pt x="0" y="235670"/>
                  <a:pt x="0" y="223812"/>
                </a:cubicBezTo>
                <a:lnTo>
                  <a:pt x="0" y="21546"/>
                </a:lnTo>
                <a:cubicBezTo>
                  <a:pt x="0" y="9687"/>
                  <a:pt x="9687" y="0"/>
                  <a:pt x="21546" y="0"/>
                </a:cubicBezTo>
                <a:lnTo>
                  <a:pt x="223811" y="0"/>
                </a:lnTo>
                <a:cubicBezTo>
                  <a:pt x="235670" y="0"/>
                  <a:pt x="245358" y="9687"/>
                  <a:pt x="245358" y="21546"/>
                </a:cubicBezTo>
                <a:lnTo>
                  <a:pt x="245358" y="223812"/>
                </a:lnTo>
                <a:cubicBezTo>
                  <a:pt x="245358" y="235837"/>
                  <a:pt x="235670" y="245357"/>
                  <a:pt x="223811" y="245357"/>
                </a:cubicBezTo>
                <a:close/>
              </a:path>
            </a:pathLst>
          </a:custGeom>
          <a:solidFill>
            <a:srgbClr val="FF8F02"/>
          </a:solidFill>
          <a:ln w="1667" cap="flat">
            <a:noFill/>
            <a:prstDash val="solid"/>
            <a:miter/>
          </a:ln>
        </p:spPr>
        <p:txBody>
          <a:bodyPr rtlCol="0" anchor="ctr"/>
          <a:lstStyle/>
          <a:p>
            <a:endParaRPr lang="es-ES"/>
          </a:p>
        </p:txBody>
      </p:sp>
      <p:sp>
        <p:nvSpPr>
          <p:cNvPr id="33" name="Freeform: Shape 32">
            <a:extLst>
              <a:ext uri="{FF2B5EF4-FFF2-40B4-BE49-F238E27FC236}">
                <a16:creationId xmlns:a16="http://schemas.microsoft.com/office/drawing/2014/main" id="{597A1A95-AF67-4975-AB30-CFC728761D64}"/>
              </a:ext>
            </a:extLst>
          </p:cNvPr>
          <p:cNvSpPr/>
          <p:nvPr/>
        </p:nvSpPr>
        <p:spPr>
          <a:xfrm>
            <a:off x="8344412" y="3844501"/>
            <a:ext cx="270356" cy="271831"/>
          </a:xfrm>
          <a:custGeom>
            <a:avLst/>
            <a:gdLst>
              <a:gd name="connsiteX0" fmla="*/ 223979 w 245357"/>
              <a:gd name="connsiteY0" fmla="*/ 245358 h 245357"/>
              <a:gd name="connsiteX1" fmla="*/ 21546 w 245357"/>
              <a:gd name="connsiteY1" fmla="*/ 245358 h 245357"/>
              <a:gd name="connsiteX2" fmla="*/ 0 w 245357"/>
              <a:gd name="connsiteY2" fmla="*/ 223812 h 245357"/>
              <a:gd name="connsiteX3" fmla="*/ 0 w 245357"/>
              <a:gd name="connsiteY3" fmla="*/ 21546 h 245357"/>
              <a:gd name="connsiteX4" fmla="*/ 21546 w 245357"/>
              <a:gd name="connsiteY4" fmla="*/ 0 h 245357"/>
              <a:gd name="connsiteX5" fmla="*/ 223812 w 245357"/>
              <a:gd name="connsiteY5" fmla="*/ 0 h 245357"/>
              <a:gd name="connsiteX6" fmla="*/ 245358 w 245357"/>
              <a:gd name="connsiteY6" fmla="*/ 21546 h 245357"/>
              <a:gd name="connsiteX7" fmla="*/ 245358 w 245357"/>
              <a:gd name="connsiteY7" fmla="*/ 223812 h 245357"/>
              <a:gd name="connsiteX8" fmla="*/ 223979 w 245357"/>
              <a:gd name="connsiteY8" fmla="*/ 245358 h 24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57" h="245357">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358" y="235670"/>
                  <a:pt x="235837" y="245358"/>
                  <a:pt x="223979" y="245358"/>
                </a:cubicBezTo>
                <a:close/>
              </a:path>
            </a:pathLst>
          </a:custGeom>
          <a:solidFill>
            <a:srgbClr val="FF8F02"/>
          </a:solidFill>
          <a:ln w="1667" cap="flat">
            <a:noFill/>
            <a:prstDash val="solid"/>
            <a:miter/>
          </a:ln>
        </p:spPr>
        <p:txBody>
          <a:bodyPr rtlCol="0" anchor="ctr"/>
          <a:lstStyle/>
          <a:p>
            <a:endParaRPr lang="es-ES"/>
          </a:p>
        </p:txBody>
      </p:sp>
      <p:sp>
        <p:nvSpPr>
          <p:cNvPr id="34" name="Freeform: Shape 33">
            <a:extLst>
              <a:ext uri="{FF2B5EF4-FFF2-40B4-BE49-F238E27FC236}">
                <a16:creationId xmlns:a16="http://schemas.microsoft.com/office/drawing/2014/main" id="{412DBDD9-1F8E-4EDB-A940-313CF378EB02}"/>
              </a:ext>
            </a:extLst>
          </p:cNvPr>
          <p:cNvSpPr/>
          <p:nvPr/>
        </p:nvSpPr>
        <p:spPr>
          <a:xfrm>
            <a:off x="7486072" y="3203541"/>
            <a:ext cx="270356" cy="271831"/>
          </a:xfrm>
          <a:custGeom>
            <a:avLst/>
            <a:gdLst>
              <a:gd name="connsiteX0" fmla="*/ 223811 w 245357"/>
              <a:gd name="connsiteY0" fmla="*/ 245357 h 245357"/>
              <a:gd name="connsiteX1" fmla="*/ 21546 w 245357"/>
              <a:gd name="connsiteY1" fmla="*/ 245357 h 245357"/>
              <a:gd name="connsiteX2" fmla="*/ 0 w 245357"/>
              <a:gd name="connsiteY2" fmla="*/ 223812 h 245357"/>
              <a:gd name="connsiteX3" fmla="*/ 0 w 245357"/>
              <a:gd name="connsiteY3" fmla="*/ 21546 h 245357"/>
              <a:gd name="connsiteX4" fmla="*/ 21546 w 245357"/>
              <a:gd name="connsiteY4" fmla="*/ 0 h 245357"/>
              <a:gd name="connsiteX5" fmla="*/ 223811 w 245357"/>
              <a:gd name="connsiteY5" fmla="*/ 0 h 245357"/>
              <a:gd name="connsiteX6" fmla="*/ 245358 w 245357"/>
              <a:gd name="connsiteY6" fmla="*/ 21546 h 245357"/>
              <a:gd name="connsiteX7" fmla="*/ 245358 w 245357"/>
              <a:gd name="connsiteY7" fmla="*/ 223812 h 245357"/>
              <a:gd name="connsiteX8" fmla="*/ 223811 w 245357"/>
              <a:gd name="connsiteY8" fmla="*/ 245357 h 24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57" h="245357">
                <a:moveTo>
                  <a:pt x="223811" y="245357"/>
                </a:moveTo>
                <a:lnTo>
                  <a:pt x="21546" y="245357"/>
                </a:lnTo>
                <a:cubicBezTo>
                  <a:pt x="9687" y="245357"/>
                  <a:pt x="0" y="235670"/>
                  <a:pt x="0" y="223812"/>
                </a:cubicBezTo>
                <a:lnTo>
                  <a:pt x="0" y="21546"/>
                </a:lnTo>
                <a:cubicBezTo>
                  <a:pt x="0" y="9687"/>
                  <a:pt x="9687" y="0"/>
                  <a:pt x="21546" y="0"/>
                </a:cubicBezTo>
                <a:lnTo>
                  <a:pt x="223811" y="0"/>
                </a:lnTo>
                <a:cubicBezTo>
                  <a:pt x="235670" y="0"/>
                  <a:pt x="245358" y="9687"/>
                  <a:pt x="245358" y="21546"/>
                </a:cubicBezTo>
                <a:lnTo>
                  <a:pt x="245358" y="223812"/>
                </a:lnTo>
                <a:cubicBezTo>
                  <a:pt x="245358" y="235837"/>
                  <a:pt x="235670" y="245357"/>
                  <a:pt x="223811" y="245357"/>
                </a:cubicBezTo>
                <a:close/>
              </a:path>
            </a:pathLst>
          </a:custGeom>
          <a:solidFill>
            <a:srgbClr val="FF8F02"/>
          </a:solidFill>
          <a:ln w="1667" cap="flat">
            <a:noFill/>
            <a:prstDash val="solid"/>
            <a:miter/>
          </a:ln>
        </p:spPr>
        <p:txBody>
          <a:bodyPr rtlCol="0" anchor="ctr"/>
          <a:lstStyle/>
          <a:p>
            <a:endParaRPr lang="es-ES"/>
          </a:p>
        </p:txBody>
      </p:sp>
      <p:sp>
        <p:nvSpPr>
          <p:cNvPr id="35" name="Freeform: Shape 34">
            <a:extLst>
              <a:ext uri="{FF2B5EF4-FFF2-40B4-BE49-F238E27FC236}">
                <a16:creationId xmlns:a16="http://schemas.microsoft.com/office/drawing/2014/main" id="{8D1A3511-5C2C-4EE3-856A-76D3F4F93E50}"/>
              </a:ext>
            </a:extLst>
          </p:cNvPr>
          <p:cNvSpPr/>
          <p:nvPr/>
        </p:nvSpPr>
        <p:spPr>
          <a:xfrm>
            <a:off x="7719878" y="3203541"/>
            <a:ext cx="270356" cy="271831"/>
          </a:xfrm>
          <a:custGeom>
            <a:avLst/>
            <a:gdLst>
              <a:gd name="connsiteX0" fmla="*/ 223979 w 245357"/>
              <a:gd name="connsiteY0" fmla="*/ 245358 h 245357"/>
              <a:gd name="connsiteX1" fmla="*/ 21546 w 245357"/>
              <a:gd name="connsiteY1" fmla="*/ 245358 h 245357"/>
              <a:gd name="connsiteX2" fmla="*/ 0 w 245357"/>
              <a:gd name="connsiteY2" fmla="*/ 223812 h 245357"/>
              <a:gd name="connsiteX3" fmla="*/ 0 w 245357"/>
              <a:gd name="connsiteY3" fmla="*/ 21546 h 245357"/>
              <a:gd name="connsiteX4" fmla="*/ 21546 w 245357"/>
              <a:gd name="connsiteY4" fmla="*/ 0 h 245357"/>
              <a:gd name="connsiteX5" fmla="*/ 223812 w 245357"/>
              <a:gd name="connsiteY5" fmla="*/ 0 h 245357"/>
              <a:gd name="connsiteX6" fmla="*/ 245358 w 245357"/>
              <a:gd name="connsiteY6" fmla="*/ 21546 h 245357"/>
              <a:gd name="connsiteX7" fmla="*/ 245358 w 245357"/>
              <a:gd name="connsiteY7" fmla="*/ 223812 h 245357"/>
              <a:gd name="connsiteX8" fmla="*/ 223979 w 245357"/>
              <a:gd name="connsiteY8" fmla="*/ 245358 h 24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57" h="245357">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358" y="235670"/>
                  <a:pt x="235837" y="245358"/>
                  <a:pt x="223979" y="245358"/>
                </a:cubicBezTo>
                <a:close/>
              </a:path>
            </a:pathLst>
          </a:custGeom>
          <a:solidFill>
            <a:srgbClr val="FF8F02"/>
          </a:solidFill>
          <a:ln w="1667" cap="flat">
            <a:noFill/>
            <a:prstDash val="solid"/>
            <a:miter/>
          </a:ln>
        </p:spPr>
        <p:txBody>
          <a:bodyPr rtlCol="0" anchor="ctr"/>
          <a:lstStyle/>
          <a:p>
            <a:endParaRPr lang="es-ES"/>
          </a:p>
        </p:txBody>
      </p:sp>
      <p:sp>
        <p:nvSpPr>
          <p:cNvPr id="36" name="Freeform: Shape 35">
            <a:extLst>
              <a:ext uri="{FF2B5EF4-FFF2-40B4-BE49-F238E27FC236}">
                <a16:creationId xmlns:a16="http://schemas.microsoft.com/office/drawing/2014/main" id="{DAF6AB85-9F1E-435F-9A64-8503006B05DA}"/>
              </a:ext>
            </a:extLst>
          </p:cNvPr>
          <p:cNvSpPr/>
          <p:nvPr/>
        </p:nvSpPr>
        <p:spPr>
          <a:xfrm>
            <a:off x="7862167" y="3203541"/>
            <a:ext cx="270356" cy="271831"/>
          </a:xfrm>
          <a:custGeom>
            <a:avLst/>
            <a:gdLst>
              <a:gd name="connsiteX0" fmla="*/ 223811 w 245357"/>
              <a:gd name="connsiteY0" fmla="*/ 245357 h 245357"/>
              <a:gd name="connsiteX1" fmla="*/ 21546 w 245357"/>
              <a:gd name="connsiteY1" fmla="*/ 245357 h 245357"/>
              <a:gd name="connsiteX2" fmla="*/ 0 w 245357"/>
              <a:gd name="connsiteY2" fmla="*/ 223812 h 245357"/>
              <a:gd name="connsiteX3" fmla="*/ 0 w 245357"/>
              <a:gd name="connsiteY3" fmla="*/ 21546 h 245357"/>
              <a:gd name="connsiteX4" fmla="*/ 21546 w 245357"/>
              <a:gd name="connsiteY4" fmla="*/ 0 h 245357"/>
              <a:gd name="connsiteX5" fmla="*/ 223811 w 245357"/>
              <a:gd name="connsiteY5" fmla="*/ 0 h 245357"/>
              <a:gd name="connsiteX6" fmla="*/ 245358 w 245357"/>
              <a:gd name="connsiteY6" fmla="*/ 21546 h 245357"/>
              <a:gd name="connsiteX7" fmla="*/ 245358 w 245357"/>
              <a:gd name="connsiteY7" fmla="*/ 223812 h 245357"/>
              <a:gd name="connsiteX8" fmla="*/ 223811 w 245357"/>
              <a:gd name="connsiteY8" fmla="*/ 245357 h 24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57" h="245357">
                <a:moveTo>
                  <a:pt x="223811" y="245357"/>
                </a:moveTo>
                <a:lnTo>
                  <a:pt x="21546" y="245357"/>
                </a:lnTo>
                <a:cubicBezTo>
                  <a:pt x="9687" y="245357"/>
                  <a:pt x="0" y="235670"/>
                  <a:pt x="0" y="223812"/>
                </a:cubicBezTo>
                <a:lnTo>
                  <a:pt x="0" y="21546"/>
                </a:lnTo>
                <a:cubicBezTo>
                  <a:pt x="0" y="9687"/>
                  <a:pt x="9687" y="0"/>
                  <a:pt x="21546" y="0"/>
                </a:cubicBezTo>
                <a:lnTo>
                  <a:pt x="223811" y="0"/>
                </a:lnTo>
                <a:cubicBezTo>
                  <a:pt x="235670" y="0"/>
                  <a:pt x="245358" y="9687"/>
                  <a:pt x="245358" y="21546"/>
                </a:cubicBezTo>
                <a:lnTo>
                  <a:pt x="245358" y="223812"/>
                </a:lnTo>
                <a:cubicBezTo>
                  <a:pt x="245358" y="235837"/>
                  <a:pt x="235670" y="245357"/>
                  <a:pt x="223811" y="245357"/>
                </a:cubicBezTo>
                <a:close/>
              </a:path>
            </a:pathLst>
          </a:custGeom>
          <a:solidFill>
            <a:srgbClr val="FF8F02"/>
          </a:solidFill>
          <a:ln w="1667" cap="flat">
            <a:noFill/>
            <a:prstDash val="solid"/>
            <a:miter/>
          </a:ln>
        </p:spPr>
        <p:txBody>
          <a:bodyPr rtlCol="0" anchor="ctr"/>
          <a:lstStyle/>
          <a:p>
            <a:endParaRPr lang="es-ES"/>
          </a:p>
        </p:txBody>
      </p:sp>
      <p:sp>
        <p:nvSpPr>
          <p:cNvPr id="37" name="Freeform: Shape 36">
            <a:extLst>
              <a:ext uri="{FF2B5EF4-FFF2-40B4-BE49-F238E27FC236}">
                <a16:creationId xmlns:a16="http://schemas.microsoft.com/office/drawing/2014/main" id="{29505691-401A-493D-8379-E7BF012A1493}"/>
              </a:ext>
            </a:extLst>
          </p:cNvPr>
          <p:cNvSpPr/>
          <p:nvPr/>
        </p:nvSpPr>
        <p:spPr>
          <a:xfrm>
            <a:off x="8095973" y="3203541"/>
            <a:ext cx="270356" cy="271831"/>
          </a:xfrm>
          <a:custGeom>
            <a:avLst/>
            <a:gdLst>
              <a:gd name="connsiteX0" fmla="*/ 223979 w 245357"/>
              <a:gd name="connsiteY0" fmla="*/ 245358 h 245357"/>
              <a:gd name="connsiteX1" fmla="*/ 21546 w 245357"/>
              <a:gd name="connsiteY1" fmla="*/ 245358 h 245357"/>
              <a:gd name="connsiteX2" fmla="*/ 0 w 245357"/>
              <a:gd name="connsiteY2" fmla="*/ 223812 h 245357"/>
              <a:gd name="connsiteX3" fmla="*/ 0 w 245357"/>
              <a:gd name="connsiteY3" fmla="*/ 21546 h 245357"/>
              <a:gd name="connsiteX4" fmla="*/ 21546 w 245357"/>
              <a:gd name="connsiteY4" fmla="*/ 0 h 245357"/>
              <a:gd name="connsiteX5" fmla="*/ 223812 w 245357"/>
              <a:gd name="connsiteY5" fmla="*/ 0 h 245357"/>
              <a:gd name="connsiteX6" fmla="*/ 245358 w 245357"/>
              <a:gd name="connsiteY6" fmla="*/ 21546 h 245357"/>
              <a:gd name="connsiteX7" fmla="*/ 245358 w 245357"/>
              <a:gd name="connsiteY7" fmla="*/ 223812 h 245357"/>
              <a:gd name="connsiteX8" fmla="*/ 223979 w 245357"/>
              <a:gd name="connsiteY8" fmla="*/ 245358 h 24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57" h="245357">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358" y="235670"/>
                  <a:pt x="235837" y="245358"/>
                  <a:pt x="223979" y="245358"/>
                </a:cubicBezTo>
                <a:close/>
              </a:path>
            </a:pathLst>
          </a:custGeom>
          <a:solidFill>
            <a:srgbClr val="FF8F02"/>
          </a:solidFill>
          <a:ln w="1667" cap="flat">
            <a:noFill/>
            <a:prstDash val="solid"/>
            <a:miter/>
          </a:ln>
        </p:spPr>
        <p:txBody>
          <a:bodyPr rtlCol="0" anchor="ctr"/>
          <a:lstStyle/>
          <a:p>
            <a:endParaRPr lang="es-ES"/>
          </a:p>
        </p:txBody>
      </p:sp>
      <p:sp>
        <p:nvSpPr>
          <p:cNvPr id="38" name="Freeform: Shape 37">
            <a:extLst>
              <a:ext uri="{FF2B5EF4-FFF2-40B4-BE49-F238E27FC236}">
                <a16:creationId xmlns:a16="http://schemas.microsoft.com/office/drawing/2014/main" id="{628E2916-219E-487F-B8F7-AF9A07EB85B4}"/>
              </a:ext>
            </a:extLst>
          </p:cNvPr>
          <p:cNvSpPr/>
          <p:nvPr/>
        </p:nvSpPr>
        <p:spPr>
          <a:xfrm>
            <a:off x="7783342" y="2550817"/>
            <a:ext cx="270356" cy="271831"/>
          </a:xfrm>
          <a:custGeom>
            <a:avLst/>
            <a:gdLst>
              <a:gd name="connsiteX0" fmla="*/ 223979 w 245357"/>
              <a:gd name="connsiteY0" fmla="*/ 245358 h 245357"/>
              <a:gd name="connsiteX1" fmla="*/ 21546 w 245357"/>
              <a:gd name="connsiteY1" fmla="*/ 245358 h 245357"/>
              <a:gd name="connsiteX2" fmla="*/ 0 w 245357"/>
              <a:gd name="connsiteY2" fmla="*/ 223812 h 245357"/>
              <a:gd name="connsiteX3" fmla="*/ 0 w 245357"/>
              <a:gd name="connsiteY3" fmla="*/ 21546 h 245357"/>
              <a:gd name="connsiteX4" fmla="*/ 21546 w 245357"/>
              <a:gd name="connsiteY4" fmla="*/ 0 h 245357"/>
              <a:gd name="connsiteX5" fmla="*/ 223812 w 245357"/>
              <a:gd name="connsiteY5" fmla="*/ 0 h 245357"/>
              <a:gd name="connsiteX6" fmla="*/ 245358 w 245357"/>
              <a:gd name="connsiteY6" fmla="*/ 21546 h 245357"/>
              <a:gd name="connsiteX7" fmla="*/ 245358 w 245357"/>
              <a:gd name="connsiteY7" fmla="*/ 223812 h 245357"/>
              <a:gd name="connsiteX8" fmla="*/ 223979 w 245357"/>
              <a:gd name="connsiteY8" fmla="*/ 245358 h 24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57" h="245357">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358" y="235670"/>
                  <a:pt x="235837" y="245358"/>
                  <a:pt x="223979" y="245358"/>
                </a:cubicBezTo>
                <a:close/>
              </a:path>
            </a:pathLst>
          </a:custGeom>
          <a:solidFill>
            <a:srgbClr val="FF8F02"/>
          </a:solidFill>
          <a:ln w="1667" cap="flat">
            <a:noFill/>
            <a:prstDash val="solid"/>
            <a:miter/>
          </a:ln>
        </p:spPr>
        <p:txBody>
          <a:bodyPr rtlCol="0" anchor="ctr"/>
          <a:lstStyle/>
          <a:p>
            <a:endParaRPr lang="es-ES"/>
          </a:p>
        </p:txBody>
      </p:sp>
      <p:pic>
        <p:nvPicPr>
          <p:cNvPr id="40" name="Graphic 39">
            <a:extLst>
              <a:ext uri="{FF2B5EF4-FFF2-40B4-BE49-F238E27FC236}">
                <a16:creationId xmlns:a16="http://schemas.microsoft.com/office/drawing/2014/main" id="{BD300CB3-F5AA-408E-B31B-10A12AB4833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40720" y="2345677"/>
            <a:ext cx="2212613" cy="2212613"/>
          </a:xfrm>
          <a:prstGeom prst="rect">
            <a:avLst/>
          </a:prstGeom>
        </p:spPr>
      </p:pic>
      <p:sp>
        <p:nvSpPr>
          <p:cNvPr id="41" name="TextBox 40">
            <a:extLst>
              <a:ext uri="{FF2B5EF4-FFF2-40B4-BE49-F238E27FC236}">
                <a16:creationId xmlns:a16="http://schemas.microsoft.com/office/drawing/2014/main" id="{84E59FDE-20E5-4AED-844D-BF377FDCBB59}"/>
              </a:ext>
            </a:extLst>
          </p:cNvPr>
          <p:cNvSpPr txBox="1"/>
          <p:nvPr/>
        </p:nvSpPr>
        <p:spPr>
          <a:xfrm>
            <a:off x="1333500" y="1388125"/>
            <a:ext cx="5837021" cy="461665"/>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Depends on their level of access</a:t>
            </a:r>
          </a:p>
        </p:txBody>
      </p:sp>
    </p:spTree>
    <p:custDataLst>
      <p:tags r:id="rId1"/>
    </p:custDataLst>
    <p:extLst>
      <p:ext uri="{BB962C8B-B14F-4D97-AF65-F5344CB8AC3E}">
        <p14:creationId xmlns:p14="http://schemas.microsoft.com/office/powerpoint/2010/main" val="1494098362"/>
      </p:ext>
    </p:extLst>
  </p:cSld>
  <p:clrMapOvr>
    <a:masterClrMapping/>
  </p:clrMapOvr>
  <mc:AlternateContent xmlns:mc="http://schemas.openxmlformats.org/markup-compatibility/2006" xmlns:p159="http://schemas.microsoft.com/office/powerpoint/2015/09/main">
    <mc:Choice Requires="p159">
      <p:transition advTm="23088">
        <p159:morph option="byObject"/>
      </p:transition>
    </mc:Choice>
    <mc:Fallback xmlns="">
      <p:transition advTm="2308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500"/>
                                        <p:tgtEl>
                                          <p:spTgt spid="3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500"/>
                                        <p:tgtEl>
                                          <p:spTgt spid="3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500"/>
                                        <p:tgtEl>
                                          <p:spTgt spid="3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500"/>
                                        <p:tgtEl>
                                          <p:spTgt spid="3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fade">
                                      <p:cBhvr>
                                        <p:cTn id="75" dur="500"/>
                                        <p:tgtEl>
                                          <p:spTgt spid="3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fade">
                                      <p:cBhvr>
                                        <p:cTn id="78" dur="500"/>
                                        <p:tgtEl>
                                          <p:spTgt spid="38"/>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xit" presetSubtype="0" fill="hold" grpId="1" nodeType="clickEffect">
                                  <p:stCondLst>
                                    <p:cond delay="0"/>
                                  </p:stCondLst>
                                  <p:childTnLst>
                                    <p:animEffect transition="out" filter="fade">
                                      <p:cBhvr>
                                        <p:cTn id="82" dur="500"/>
                                        <p:tgtEl>
                                          <p:spTgt spid="25"/>
                                        </p:tgtEl>
                                      </p:cBhvr>
                                    </p:animEffect>
                                    <p:set>
                                      <p:cBhvr>
                                        <p:cTn id="83" dur="1" fill="hold">
                                          <p:stCondLst>
                                            <p:cond delay="499"/>
                                          </p:stCondLst>
                                        </p:cTn>
                                        <p:tgtEl>
                                          <p:spTgt spid="25"/>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26"/>
                                        </p:tgtEl>
                                      </p:cBhvr>
                                    </p:animEffect>
                                    <p:set>
                                      <p:cBhvr>
                                        <p:cTn id="86" dur="1" fill="hold">
                                          <p:stCondLst>
                                            <p:cond delay="499"/>
                                          </p:stCondLst>
                                        </p:cTn>
                                        <p:tgtEl>
                                          <p:spTgt spid="26"/>
                                        </p:tgtEl>
                                        <p:attrNameLst>
                                          <p:attrName>style.visibility</p:attrName>
                                        </p:attrNameLst>
                                      </p:cBhvr>
                                      <p:to>
                                        <p:strVal val="hidden"/>
                                      </p:to>
                                    </p:set>
                                  </p:childTnLst>
                                </p:cTn>
                              </p:par>
                              <p:par>
                                <p:cTn id="87" presetID="10" presetClass="exit" presetSubtype="0" fill="hold" grpId="1" nodeType="withEffect">
                                  <p:stCondLst>
                                    <p:cond delay="0"/>
                                  </p:stCondLst>
                                  <p:childTnLst>
                                    <p:animEffect transition="out" filter="fade">
                                      <p:cBhvr>
                                        <p:cTn id="88" dur="500"/>
                                        <p:tgtEl>
                                          <p:spTgt spid="27"/>
                                        </p:tgtEl>
                                      </p:cBhvr>
                                    </p:animEffect>
                                    <p:set>
                                      <p:cBhvr>
                                        <p:cTn id="89" dur="1" fill="hold">
                                          <p:stCondLst>
                                            <p:cond delay="499"/>
                                          </p:stCondLst>
                                        </p:cTn>
                                        <p:tgtEl>
                                          <p:spTgt spid="27"/>
                                        </p:tgtEl>
                                        <p:attrNameLst>
                                          <p:attrName>style.visibility</p:attrName>
                                        </p:attrNameLst>
                                      </p:cBhvr>
                                      <p:to>
                                        <p:strVal val="hidden"/>
                                      </p:to>
                                    </p:set>
                                  </p:childTnLst>
                                </p:cTn>
                              </p:par>
                              <p:par>
                                <p:cTn id="90" presetID="10" presetClass="exit" presetSubtype="0" fill="hold" grpId="1" nodeType="withEffect">
                                  <p:stCondLst>
                                    <p:cond delay="0"/>
                                  </p:stCondLst>
                                  <p:childTnLst>
                                    <p:animEffect transition="out" filter="fade">
                                      <p:cBhvr>
                                        <p:cTn id="91" dur="500"/>
                                        <p:tgtEl>
                                          <p:spTgt spid="28"/>
                                        </p:tgtEl>
                                      </p:cBhvr>
                                    </p:animEffect>
                                    <p:set>
                                      <p:cBhvr>
                                        <p:cTn id="92" dur="1" fill="hold">
                                          <p:stCondLst>
                                            <p:cond delay="499"/>
                                          </p:stCondLst>
                                        </p:cTn>
                                        <p:tgtEl>
                                          <p:spTgt spid="28"/>
                                        </p:tgtEl>
                                        <p:attrNameLst>
                                          <p:attrName>style.visibility</p:attrName>
                                        </p:attrNameLst>
                                      </p:cBhvr>
                                      <p:to>
                                        <p:strVal val="hidden"/>
                                      </p:to>
                                    </p:set>
                                  </p:childTnLst>
                                </p:cTn>
                              </p:par>
                              <p:par>
                                <p:cTn id="93" presetID="10" presetClass="exit" presetSubtype="0" fill="hold" grpId="1" nodeType="withEffect">
                                  <p:stCondLst>
                                    <p:cond delay="0"/>
                                  </p:stCondLst>
                                  <p:childTnLst>
                                    <p:animEffect transition="out" filter="fade">
                                      <p:cBhvr>
                                        <p:cTn id="94" dur="500"/>
                                        <p:tgtEl>
                                          <p:spTgt spid="29"/>
                                        </p:tgtEl>
                                      </p:cBhvr>
                                    </p:animEffect>
                                    <p:set>
                                      <p:cBhvr>
                                        <p:cTn id="95" dur="1" fill="hold">
                                          <p:stCondLst>
                                            <p:cond delay="499"/>
                                          </p:stCondLst>
                                        </p:cTn>
                                        <p:tgtEl>
                                          <p:spTgt spid="29"/>
                                        </p:tgtEl>
                                        <p:attrNameLst>
                                          <p:attrName>style.visibility</p:attrName>
                                        </p:attrNameLst>
                                      </p:cBhvr>
                                      <p:to>
                                        <p:strVal val="hidden"/>
                                      </p:to>
                                    </p:set>
                                  </p:childTnLst>
                                </p:cTn>
                              </p:par>
                              <p:par>
                                <p:cTn id="96" presetID="10" presetClass="exit" presetSubtype="0" fill="hold" grpId="1" nodeType="withEffect">
                                  <p:stCondLst>
                                    <p:cond delay="0"/>
                                  </p:stCondLst>
                                  <p:childTnLst>
                                    <p:animEffect transition="out" filter="fade">
                                      <p:cBhvr>
                                        <p:cTn id="97" dur="500"/>
                                        <p:tgtEl>
                                          <p:spTgt spid="30"/>
                                        </p:tgtEl>
                                      </p:cBhvr>
                                    </p:animEffect>
                                    <p:set>
                                      <p:cBhvr>
                                        <p:cTn id="98" dur="1" fill="hold">
                                          <p:stCondLst>
                                            <p:cond delay="499"/>
                                          </p:stCondLst>
                                        </p:cTn>
                                        <p:tgtEl>
                                          <p:spTgt spid="30"/>
                                        </p:tgtEl>
                                        <p:attrNameLst>
                                          <p:attrName>style.visibility</p:attrName>
                                        </p:attrNameLst>
                                      </p:cBhvr>
                                      <p:to>
                                        <p:strVal val="hidden"/>
                                      </p:to>
                                    </p:set>
                                  </p:childTnLst>
                                </p:cTn>
                              </p:par>
                              <p:par>
                                <p:cTn id="99" presetID="10" presetClass="exit" presetSubtype="0" fill="hold" grpId="1" nodeType="withEffect">
                                  <p:stCondLst>
                                    <p:cond delay="0"/>
                                  </p:stCondLst>
                                  <p:childTnLst>
                                    <p:animEffect transition="out" filter="fade">
                                      <p:cBhvr>
                                        <p:cTn id="100" dur="500"/>
                                        <p:tgtEl>
                                          <p:spTgt spid="31"/>
                                        </p:tgtEl>
                                      </p:cBhvr>
                                    </p:animEffect>
                                    <p:set>
                                      <p:cBhvr>
                                        <p:cTn id="101" dur="1" fill="hold">
                                          <p:stCondLst>
                                            <p:cond delay="499"/>
                                          </p:stCondLst>
                                        </p:cTn>
                                        <p:tgtEl>
                                          <p:spTgt spid="31"/>
                                        </p:tgtEl>
                                        <p:attrNameLst>
                                          <p:attrName>style.visibility</p:attrName>
                                        </p:attrNameLst>
                                      </p:cBhvr>
                                      <p:to>
                                        <p:strVal val="hidden"/>
                                      </p:to>
                                    </p:set>
                                  </p:childTnLst>
                                </p:cTn>
                              </p:par>
                              <p:par>
                                <p:cTn id="102" presetID="10" presetClass="exit" presetSubtype="0" fill="hold" grpId="1" nodeType="withEffect">
                                  <p:stCondLst>
                                    <p:cond delay="0"/>
                                  </p:stCondLst>
                                  <p:childTnLst>
                                    <p:animEffect transition="out" filter="fade">
                                      <p:cBhvr>
                                        <p:cTn id="103" dur="500"/>
                                        <p:tgtEl>
                                          <p:spTgt spid="32"/>
                                        </p:tgtEl>
                                      </p:cBhvr>
                                    </p:animEffect>
                                    <p:set>
                                      <p:cBhvr>
                                        <p:cTn id="104" dur="1" fill="hold">
                                          <p:stCondLst>
                                            <p:cond delay="499"/>
                                          </p:stCondLst>
                                        </p:cTn>
                                        <p:tgtEl>
                                          <p:spTgt spid="32"/>
                                        </p:tgtEl>
                                        <p:attrNameLst>
                                          <p:attrName>style.visibility</p:attrName>
                                        </p:attrNameLst>
                                      </p:cBhvr>
                                      <p:to>
                                        <p:strVal val="hidden"/>
                                      </p:to>
                                    </p:set>
                                  </p:childTnLst>
                                </p:cTn>
                              </p:par>
                              <p:par>
                                <p:cTn id="105" presetID="10" presetClass="exit" presetSubtype="0" fill="hold" grpId="1" nodeType="withEffect">
                                  <p:stCondLst>
                                    <p:cond delay="0"/>
                                  </p:stCondLst>
                                  <p:childTnLst>
                                    <p:animEffect transition="out" filter="fade">
                                      <p:cBhvr>
                                        <p:cTn id="106" dur="500"/>
                                        <p:tgtEl>
                                          <p:spTgt spid="34"/>
                                        </p:tgtEl>
                                      </p:cBhvr>
                                    </p:animEffect>
                                    <p:set>
                                      <p:cBhvr>
                                        <p:cTn id="107" dur="1" fill="hold">
                                          <p:stCondLst>
                                            <p:cond delay="499"/>
                                          </p:stCondLst>
                                        </p:cTn>
                                        <p:tgtEl>
                                          <p:spTgt spid="34"/>
                                        </p:tgtEl>
                                        <p:attrNameLst>
                                          <p:attrName>style.visibility</p:attrName>
                                        </p:attrNameLst>
                                      </p:cBhvr>
                                      <p:to>
                                        <p:strVal val="hidden"/>
                                      </p:to>
                                    </p:set>
                                  </p:childTnLst>
                                </p:cTn>
                              </p:par>
                              <p:par>
                                <p:cTn id="108" presetID="10" presetClass="exit" presetSubtype="0" fill="hold" grpId="1" nodeType="withEffect">
                                  <p:stCondLst>
                                    <p:cond delay="0"/>
                                  </p:stCondLst>
                                  <p:childTnLst>
                                    <p:animEffect transition="out" filter="fade">
                                      <p:cBhvr>
                                        <p:cTn id="109" dur="500"/>
                                        <p:tgtEl>
                                          <p:spTgt spid="35"/>
                                        </p:tgtEl>
                                      </p:cBhvr>
                                    </p:animEffect>
                                    <p:set>
                                      <p:cBhvr>
                                        <p:cTn id="110" dur="1" fill="hold">
                                          <p:stCondLst>
                                            <p:cond delay="499"/>
                                          </p:stCondLst>
                                        </p:cTn>
                                        <p:tgtEl>
                                          <p:spTgt spid="35"/>
                                        </p:tgtEl>
                                        <p:attrNameLst>
                                          <p:attrName>style.visibility</p:attrName>
                                        </p:attrNameLst>
                                      </p:cBhvr>
                                      <p:to>
                                        <p:strVal val="hidden"/>
                                      </p:to>
                                    </p:set>
                                  </p:childTnLst>
                                </p:cTn>
                              </p:par>
                              <p:par>
                                <p:cTn id="111" presetID="10" presetClass="exit" presetSubtype="0" fill="hold" grpId="1" nodeType="withEffect">
                                  <p:stCondLst>
                                    <p:cond delay="0"/>
                                  </p:stCondLst>
                                  <p:childTnLst>
                                    <p:animEffect transition="out" filter="fade">
                                      <p:cBhvr>
                                        <p:cTn id="112" dur="500"/>
                                        <p:tgtEl>
                                          <p:spTgt spid="36"/>
                                        </p:tgtEl>
                                      </p:cBhvr>
                                    </p:animEffect>
                                    <p:set>
                                      <p:cBhvr>
                                        <p:cTn id="113" dur="1" fill="hold">
                                          <p:stCondLst>
                                            <p:cond delay="499"/>
                                          </p:stCondLst>
                                        </p:cTn>
                                        <p:tgtEl>
                                          <p:spTgt spid="36"/>
                                        </p:tgtEl>
                                        <p:attrNameLst>
                                          <p:attrName>style.visibility</p:attrName>
                                        </p:attrNameLst>
                                      </p:cBhvr>
                                      <p:to>
                                        <p:strVal val="hidden"/>
                                      </p:to>
                                    </p:set>
                                  </p:childTnLst>
                                </p:cTn>
                              </p:par>
                              <p:par>
                                <p:cTn id="114" presetID="10" presetClass="exit" presetSubtype="0" fill="hold" grpId="1" nodeType="withEffect">
                                  <p:stCondLst>
                                    <p:cond delay="0"/>
                                  </p:stCondLst>
                                  <p:childTnLst>
                                    <p:animEffect transition="out" filter="fade">
                                      <p:cBhvr>
                                        <p:cTn id="115" dur="500"/>
                                        <p:tgtEl>
                                          <p:spTgt spid="37"/>
                                        </p:tgtEl>
                                      </p:cBhvr>
                                    </p:animEffect>
                                    <p:set>
                                      <p:cBhvr>
                                        <p:cTn id="116" dur="1" fill="hold">
                                          <p:stCondLst>
                                            <p:cond delay="499"/>
                                          </p:stCondLst>
                                        </p:cTn>
                                        <p:tgtEl>
                                          <p:spTgt spid="37"/>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38"/>
                                        </p:tgtEl>
                                      </p:cBhvr>
                                    </p:animEffect>
                                    <p:set>
                                      <p:cBhvr>
                                        <p:cTn id="119"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4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hidden="1">
            <a:extLst>
              <a:ext uri="{FF2B5EF4-FFF2-40B4-BE49-F238E27FC236}">
                <a16:creationId xmlns:a16="http://schemas.microsoft.com/office/drawing/2014/main" id="{B336474B-FBA5-4496-87F7-D6EC527477D9}"/>
              </a:ext>
            </a:extLst>
          </p:cNvPr>
          <p:cNvPicPr>
            <a:picLocks noChangeAspect="1"/>
          </p:cNvPicPr>
          <p:nvPr/>
        </p:nvPicPr>
        <p:blipFill>
          <a:blip r:embed="rId4"/>
          <a:stretch>
            <a:fillRect/>
          </a:stretch>
        </p:blipFill>
        <p:spPr>
          <a:xfrm>
            <a:off x="0" y="1548000"/>
            <a:ext cx="11934825" cy="5238750"/>
          </a:xfrm>
          <a:prstGeom prst="rect">
            <a:avLst/>
          </a:prstGeom>
        </p:spPr>
      </p:pic>
      <p:sp>
        <p:nvSpPr>
          <p:cNvPr id="3" name="TextBox 2">
            <a:extLst>
              <a:ext uri="{FF2B5EF4-FFF2-40B4-BE49-F238E27FC236}">
                <a16:creationId xmlns:a16="http://schemas.microsoft.com/office/drawing/2014/main" id="{8BA5B74D-2F6E-6C93-6EA1-6FE991A8E34F}"/>
              </a:ext>
            </a:extLst>
          </p:cNvPr>
          <p:cNvSpPr txBox="1"/>
          <p:nvPr/>
        </p:nvSpPr>
        <p:spPr>
          <a:xfrm>
            <a:off x="5312779" y="3078865"/>
            <a:ext cx="1314784" cy="461665"/>
          </a:xfrm>
          <a:prstGeom prst="rect">
            <a:avLst/>
          </a:prstGeom>
          <a:noFill/>
        </p:spPr>
        <p:txBody>
          <a:bodyPr wrap="none" rtlCol="0">
            <a:spAutoFit/>
          </a:bodyPr>
          <a:lstStyle/>
          <a:p>
            <a:pPr algn="l">
              <a:buClr>
                <a:srgbClr val="008CCF"/>
              </a:buClr>
            </a:pPr>
            <a:r>
              <a:rPr lang="fr-FR" sz="2400" dirty="0"/>
              <a:t>DEMO 2</a:t>
            </a:r>
          </a:p>
        </p:txBody>
      </p:sp>
    </p:spTree>
    <p:custDataLst>
      <p:tags r:id="rId1"/>
    </p:custDataLst>
    <p:extLst>
      <p:ext uri="{BB962C8B-B14F-4D97-AF65-F5344CB8AC3E}">
        <p14:creationId xmlns:p14="http://schemas.microsoft.com/office/powerpoint/2010/main" val="3650106989"/>
      </p:ext>
    </p:extLst>
  </p:cSld>
  <p:clrMapOvr>
    <a:masterClrMapping/>
  </p:clrMapOvr>
  <p:transition spd="slow" advTm="31000">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7572F01C-4AE1-4607-981E-CD066BB35E2D}"/>
              </a:ext>
            </a:extLst>
          </p:cNvPr>
          <p:cNvSpPr/>
          <p:nvPr/>
        </p:nvSpPr>
        <p:spPr>
          <a:xfrm>
            <a:off x="2168547" y="3916532"/>
            <a:ext cx="2042132" cy="1531768"/>
          </a:xfrm>
          <a:custGeom>
            <a:avLst/>
            <a:gdLst>
              <a:gd name="connsiteX0" fmla="*/ 793179 w 824481"/>
              <a:gd name="connsiteY0" fmla="*/ 0 h 618429"/>
              <a:gd name="connsiteX1" fmla="*/ 31303 w 824481"/>
              <a:gd name="connsiteY1" fmla="*/ 0 h 618429"/>
              <a:gd name="connsiteX2" fmla="*/ 0 w 824481"/>
              <a:gd name="connsiteY2" fmla="*/ 31303 h 618429"/>
              <a:gd name="connsiteX3" fmla="*/ 0 w 824481"/>
              <a:gd name="connsiteY3" fmla="*/ 587127 h 618429"/>
              <a:gd name="connsiteX4" fmla="*/ 31303 w 824481"/>
              <a:gd name="connsiteY4" fmla="*/ 618429 h 618429"/>
              <a:gd name="connsiteX5" fmla="*/ 793179 w 824481"/>
              <a:gd name="connsiteY5" fmla="*/ 618429 h 618429"/>
              <a:gd name="connsiteX6" fmla="*/ 824482 w 824481"/>
              <a:gd name="connsiteY6" fmla="*/ 587127 h 618429"/>
              <a:gd name="connsiteX7" fmla="*/ 824482 w 824481"/>
              <a:gd name="connsiteY7" fmla="*/ 31303 h 618429"/>
              <a:gd name="connsiteX8" fmla="*/ 793179 w 824481"/>
              <a:gd name="connsiteY8" fmla="*/ 0 h 61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4481" h="618429">
                <a:moveTo>
                  <a:pt x="793179" y="0"/>
                </a:moveTo>
                <a:lnTo>
                  <a:pt x="31303" y="0"/>
                </a:lnTo>
                <a:cubicBezTo>
                  <a:pt x="14154" y="0"/>
                  <a:pt x="0" y="13882"/>
                  <a:pt x="0" y="31303"/>
                </a:cubicBezTo>
                <a:lnTo>
                  <a:pt x="0" y="587127"/>
                </a:lnTo>
                <a:cubicBezTo>
                  <a:pt x="0" y="604275"/>
                  <a:pt x="13882" y="618429"/>
                  <a:pt x="31303" y="618429"/>
                </a:cubicBezTo>
                <a:lnTo>
                  <a:pt x="793179" y="618429"/>
                </a:lnTo>
                <a:cubicBezTo>
                  <a:pt x="810328" y="618429"/>
                  <a:pt x="824482" y="604547"/>
                  <a:pt x="824482" y="587127"/>
                </a:cubicBezTo>
                <a:lnTo>
                  <a:pt x="824482" y="31303"/>
                </a:lnTo>
                <a:cubicBezTo>
                  <a:pt x="824482" y="14154"/>
                  <a:pt x="810600" y="0"/>
                  <a:pt x="793179" y="0"/>
                </a:cubicBezTo>
                <a:close/>
              </a:path>
            </a:pathLst>
          </a:custGeom>
          <a:solidFill>
            <a:srgbClr val="093371"/>
          </a:solidFill>
          <a:ln w="2716" cap="flat">
            <a:noFill/>
            <a:prstDash val="solid"/>
            <a:miter/>
          </a:ln>
        </p:spPr>
        <p:txBody>
          <a:bodyPr rtlCol="0" anchor="ctr"/>
          <a:lstStyle/>
          <a:p>
            <a:endParaRPr lang="es-ES"/>
          </a:p>
        </p:txBody>
      </p:sp>
      <p:sp>
        <p:nvSpPr>
          <p:cNvPr id="4" name="Freeform: Shape 3">
            <a:extLst>
              <a:ext uri="{FF2B5EF4-FFF2-40B4-BE49-F238E27FC236}">
                <a16:creationId xmlns:a16="http://schemas.microsoft.com/office/drawing/2014/main" id="{C385CFD3-8026-4CD7-B235-124291301FE0}"/>
              </a:ext>
            </a:extLst>
          </p:cNvPr>
          <p:cNvSpPr/>
          <p:nvPr/>
        </p:nvSpPr>
        <p:spPr>
          <a:xfrm>
            <a:off x="4358615" y="1252318"/>
            <a:ext cx="2042132" cy="1531768"/>
          </a:xfrm>
          <a:custGeom>
            <a:avLst/>
            <a:gdLst>
              <a:gd name="connsiteX0" fmla="*/ 793179 w 824481"/>
              <a:gd name="connsiteY0" fmla="*/ 0 h 618429"/>
              <a:gd name="connsiteX1" fmla="*/ 31303 w 824481"/>
              <a:gd name="connsiteY1" fmla="*/ 0 h 618429"/>
              <a:gd name="connsiteX2" fmla="*/ 0 w 824481"/>
              <a:gd name="connsiteY2" fmla="*/ 31303 h 618429"/>
              <a:gd name="connsiteX3" fmla="*/ 0 w 824481"/>
              <a:gd name="connsiteY3" fmla="*/ 587127 h 618429"/>
              <a:gd name="connsiteX4" fmla="*/ 31303 w 824481"/>
              <a:gd name="connsiteY4" fmla="*/ 618429 h 618429"/>
              <a:gd name="connsiteX5" fmla="*/ 793179 w 824481"/>
              <a:gd name="connsiteY5" fmla="*/ 618429 h 618429"/>
              <a:gd name="connsiteX6" fmla="*/ 824482 w 824481"/>
              <a:gd name="connsiteY6" fmla="*/ 587127 h 618429"/>
              <a:gd name="connsiteX7" fmla="*/ 824482 w 824481"/>
              <a:gd name="connsiteY7" fmla="*/ 31303 h 618429"/>
              <a:gd name="connsiteX8" fmla="*/ 793179 w 824481"/>
              <a:gd name="connsiteY8" fmla="*/ 0 h 61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4481" h="618429">
                <a:moveTo>
                  <a:pt x="793179" y="0"/>
                </a:moveTo>
                <a:lnTo>
                  <a:pt x="31303" y="0"/>
                </a:lnTo>
                <a:cubicBezTo>
                  <a:pt x="14154" y="0"/>
                  <a:pt x="0" y="13882"/>
                  <a:pt x="0" y="31303"/>
                </a:cubicBezTo>
                <a:lnTo>
                  <a:pt x="0" y="587127"/>
                </a:lnTo>
                <a:cubicBezTo>
                  <a:pt x="0" y="604275"/>
                  <a:pt x="13882" y="618429"/>
                  <a:pt x="31303" y="618429"/>
                </a:cubicBezTo>
                <a:lnTo>
                  <a:pt x="793179" y="618429"/>
                </a:lnTo>
                <a:cubicBezTo>
                  <a:pt x="810328" y="618429"/>
                  <a:pt x="824482" y="604547"/>
                  <a:pt x="824482" y="587127"/>
                </a:cubicBezTo>
                <a:lnTo>
                  <a:pt x="824482" y="31303"/>
                </a:lnTo>
                <a:cubicBezTo>
                  <a:pt x="824482" y="13882"/>
                  <a:pt x="810600" y="0"/>
                  <a:pt x="793179" y="0"/>
                </a:cubicBezTo>
                <a:close/>
              </a:path>
            </a:pathLst>
          </a:custGeom>
          <a:solidFill>
            <a:srgbClr val="093371"/>
          </a:solidFill>
          <a:ln w="2716" cap="flat">
            <a:noFill/>
            <a:prstDash val="solid"/>
            <a:miter/>
          </a:ln>
        </p:spPr>
        <p:txBody>
          <a:bodyPr rtlCol="0" anchor="ctr"/>
          <a:lstStyle/>
          <a:p>
            <a:endParaRPr lang="es-ES"/>
          </a:p>
        </p:txBody>
      </p:sp>
      <p:sp>
        <p:nvSpPr>
          <p:cNvPr id="5" name="Freeform: Shape 4">
            <a:extLst>
              <a:ext uri="{FF2B5EF4-FFF2-40B4-BE49-F238E27FC236}">
                <a16:creationId xmlns:a16="http://schemas.microsoft.com/office/drawing/2014/main" id="{2315C41B-89BF-4829-AEBB-330F040973E3}"/>
              </a:ext>
            </a:extLst>
          </p:cNvPr>
          <p:cNvSpPr/>
          <p:nvPr/>
        </p:nvSpPr>
        <p:spPr>
          <a:xfrm>
            <a:off x="2133600" y="1252318"/>
            <a:ext cx="2042133" cy="2552500"/>
          </a:xfrm>
          <a:custGeom>
            <a:avLst/>
            <a:gdLst>
              <a:gd name="connsiteX0" fmla="*/ 793179 w 824481"/>
              <a:gd name="connsiteY0" fmla="*/ 0 h 1030534"/>
              <a:gd name="connsiteX1" fmla="*/ 31303 w 824481"/>
              <a:gd name="connsiteY1" fmla="*/ 0 h 1030534"/>
              <a:gd name="connsiteX2" fmla="*/ 0 w 824481"/>
              <a:gd name="connsiteY2" fmla="*/ 31303 h 1030534"/>
              <a:gd name="connsiteX3" fmla="*/ 0 w 824481"/>
              <a:gd name="connsiteY3" fmla="*/ 999232 h 1030534"/>
              <a:gd name="connsiteX4" fmla="*/ 31303 w 824481"/>
              <a:gd name="connsiteY4" fmla="*/ 1030534 h 1030534"/>
              <a:gd name="connsiteX5" fmla="*/ 793179 w 824481"/>
              <a:gd name="connsiteY5" fmla="*/ 1030534 h 1030534"/>
              <a:gd name="connsiteX6" fmla="*/ 824482 w 824481"/>
              <a:gd name="connsiteY6" fmla="*/ 999232 h 1030534"/>
              <a:gd name="connsiteX7" fmla="*/ 824482 w 824481"/>
              <a:gd name="connsiteY7" fmla="*/ 31303 h 1030534"/>
              <a:gd name="connsiteX8" fmla="*/ 793179 w 824481"/>
              <a:gd name="connsiteY8" fmla="*/ 0 h 103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4481" h="1030534">
                <a:moveTo>
                  <a:pt x="793179" y="0"/>
                </a:moveTo>
                <a:lnTo>
                  <a:pt x="31303" y="0"/>
                </a:lnTo>
                <a:cubicBezTo>
                  <a:pt x="14154" y="0"/>
                  <a:pt x="0" y="13882"/>
                  <a:pt x="0" y="31303"/>
                </a:cubicBezTo>
                <a:lnTo>
                  <a:pt x="0" y="999232"/>
                </a:lnTo>
                <a:cubicBezTo>
                  <a:pt x="0" y="1016380"/>
                  <a:pt x="13882" y="1030534"/>
                  <a:pt x="31303" y="1030534"/>
                </a:cubicBezTo>
                <a:lnTo>
                  <a:pt x="793179" y="1030534"/>
                </a:lnTo>
                <a:cubicBezTo>
                  <a:pt x="810328" y="1030534"/>
                  <a:pt x="824482" y="1016652"/>
                  <a:pt x="824482" y="999232"/>
                </a:cubicBezTo>
                <a:lnTo>
                  <a:pt x="824482" y="31303"/>
                </a:lnTo>
                <a:cubicBezTo>
                  <a:pt x="824482" y="14154"/>
                  <a:pt x="810600" y="0"/>
                  <a:pt x="793179" y="0"/>
                </a:cubicBezTo>
                <a:close/>
              </a:path>
            </a:pathLst>
          </a:custGeom>
          <a:solidFill>
            <a:srgbClr val="2196F3"/>
          </a:solidFill>
          <a:ln w="2716" cap="flat">
            <a:noFill/>
            <a:prstDash val="solid"/>
            <a:miter/>
          </a:ln>
        </p:spPr>
        <p:txBody>
          <a:bodyPr rtlCol="0" anchor="ctr"/>
          <a:lstStyle/>
          <a:p>
            <a:endParaRPr lang="es-ES"/>
          </a:p>
        </p:txBody>
      </p:sp>
      <p:sp>
        <p:nvSpPr>
          <p:cNvPr id="6" name="Freeform: Shape 5">
            <a:extLst>
              <a:ext uri="{FF2B5EF4-FFF2-40B4-BE49-F238E27FC236}">
                <a16:creationId xmlns:a16="http://schemas.microsoft.com/office/drawing/2014/main" id="{2A19ABF0-3F18-405A-AB00-062A3196EDA5}"/>
              </a:ext>
            </a:extLst>
          </p:cNvPr>
          <p:cNvSpPr/>
          <p:nvPr/>
        </p:nvSpPr>
        <p:spPr>
          <a:xfrm>
            <a:off x="4402156" y="2895800"/>
            <a:ext cx="2042133" cy="2552500"/>
          </a:xfrm>
          <a:custGeom>
            <a:avLst/>
            <a:gdLst>
              <a:gd name="connsiteX0" fmla="*/ 793179 w 824481"/>
              <a:gd name="connsiteY0" fmla="*/ 0 h 1030534"/>
              <a:gd name="connsiteX1" fmla="*/ 31303 w 824481"/>
              <a:gd name="connsiteY1" fmla="*/ 0 h 1030534"/>
              <a:gd name="connsiteX2" fmla="*/ 0 w 824481"/>
              <a:gd name="connsiteY2" fmla="*/ 31303 h 1030534"/>
              <a:gd name="connsiteX3" fmla="*/ 0 w 824481"/>
              <a:gd name="connsiteY3" fmla="*/ 999232 h 1030534"/>
              <a:gd name="connsiteX4" fmla="*/ 31303 w 824481"/>
              <a:gd name="connsiteY4" fmla="*/ 1030534 h 1030534"/>
              <a:gd name="connsiteX5" fmla="*/ 793179 w 824481"/>
              <a:gd name="connsiteY5" fmla="*/ 1030534 h 1030534"/>
              <a:gd name="connsiteX6" fmla="*/ 824482 w 824481"/>
              <a:gd name="connsiteY6" fmla="*/ 999232 h 1030534"/>
              <a:gd name="connsiteX7" fmla="*/ 824482 w 824481"/>
              <a:gd name="connsiteY7" fmla="*/ 31303 h 1030534"/>
              <a:gd name="connsiteX8" fmla="*/ 793179 w 824481"/>
              <a:gd name="connsiteY8" fmla="*/ 0 h 103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4481" h="1030534">
                <a:moveTo>
                  <a:pt x="793179" y="0"/>
                </a:moveTo>
                <a:lnTo>
                  <a:pt x="31303" y="0"/>
                </a:lnTo>
                <a:cubicBezTo>
                  <a:pt x="14154" y="0"/>
                  <a:pt x="0" y="13882"/>
                  <a:pt x="0" y="31303"/>
                </a:cubicBezTo>
                <a:lnTo>
                  <a:pt x="0" y="999232"/>
                </a:lnTo>
                <a:cubicBezTo>
                  <a:pt x="0" y="1016380"/>
                  <a:pt x="13882" y="1030534"/>
                  <a:pt x="31303" y="1030534"/>
                </a:cubicBezTo>
                <a:lnTo>
                  <a:pt x="793179" y="1030534"/>
                </a:lnTo>
                <a:cubicBezTo>
                  <a:pt x="810327" y="1030534"/>
                  <a:pt x="824482" y="1016652"/>
                  <a:pt x="824482" y="999232"/>
                </a:cubicBezTo>
                <a:lnTo>
                  <a:pt x="824482" y="31303"/>
                </a:lnTo>
                <a:cubicBezTo>
                  <a:pt x="824482" y="13882"/>
                  <a:pt x="810327" y="0"/>
                  <a:pt x="793179" y="0"/>
                </a:cubicBezTo>
                <a:close/>
              </a:path>
            </a:pathLst>
          </a:custGeom>
          <a:solidFill>
            <a:srgbClr val="2196F3"/>
          </a:solidFill>
          <a:ln w="2716" cap="flat">
            <a:noFill/>
            <a:prstDash val="solid"/>
            <a:miter/>
          </a:ln>
        </p:spPr>
        <p:txBody>
          <a:bodyPr rtlCol="0" anchor="ctr"/>
          <a:lstStyle/>
          <a:p>
            <a:endParaRPr lang="es-ES"/>
          </a:p>
        </p:txBody>
      </p:sp>
      <p:pic>
        <p:nvPicPr>
          <p:cNvPr id="7" name="Graphic 6">
            <a:extLst>
              <a:ext uri="{FF2B5EF4-FFF2-40B4-BE49-F238E27FC236}">
                <a16:creationId xmlns:a16="http://schemas.microsoft.com/office/drawing/2014/main" id="{1D4B95AC-31AF-43C8-B7E6-E3C76445B7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704806" y="2884093"/>
            <a:ext cx="1436831" cy="1436831"/>
          </a:xfrm>
          <a:prstGeom prst="rect">
            <a:avLst/>
          </a:prstGeom>
        </p:spPr>
      </p:pic>
      <p:pic>
        <p:nvPicPr>
          <p:cNvPr id="9" name="Graphic 8">
            <a:extLst>
              <a:ext uri="{FF2B5EF4-FFF2-40B4-BE49-F238E27FC236}">
                <a16:creationId xmlns:a16="http://schemas.microsoft.com/office/drawing/2014/main" id="{842A94DC-8F48-4D2E-BC9E-8929845BC76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4704806" y="4086406"/>
            <a:ext cx="1361893" cy="1361893"/>
          </a:xfrm>
          <a:prstGeom prst="rect">
            <a:avLst/>
          </a:prstGeom>
        </p:spPr>
      </p:pic>
      <p:grpSp>
        <p:nvGrpSpPr>
          <p:cNvPr id="11" name="Group 10">
            <a:extLst>
              <a:ext uri="{FF2B5EF4-FFF2-40B4-BE49-F238E27FC236}">
                <a16:creationId xmlns:a16="http://schemas.microsoft.com/office/drawing/2014/main" id="{5F4619DA-4EA1-4C2C-A684-54E40D3AE649}"/>
              </a:ext>
            </a:extLst>
          </p:cNvPr>
          <p:cNvGrpSpPr/>
          <p:nvPr/>
        </p:nvGrpSpPr>
        <p:grpSpPr>
          <a:xfrm>
            <a:off x="4848422" y="1629211"/>
            <a:ext cx="1149597" cy="756997"/>
            <a:chOff x="8538771" y="2044077"/>
            <a:chExt cx="1149597" cy="756997"/>
          </a:xfrm>
        </p:grpSpPr>
        <p:sp>
          <p:nvSpPr>
            <p:cNvPr id="12" name="Freeform: Shape 11">
              <a:extLst>
                <a:ext uri="{FF2B5EF4-FFF2-40B4-BE49-F238E27FC236}">
                  <a16:creationId xmlns:a16="http://schemas.microsoft.com/office/drawing/2014/main" id="{2531BB46-1CE6-4AFB-B9F9-E190371ACA10}"/>
                </a:ext>
              </a:extLst>
            </p:cNvPr>
            <p:cNvSpPr/>
            <p:nvPr/>
          </p:nvSpPr>
          <p:spPr>
            <a:xfrm>
              <a:off x="8538771" y="2044077"/>
              <a:ext cx="1149597" cy="756997"/>
            </a:xfrm>
            <a:custGeom>
              <a:avLst/>
              <a:gdLst>
                <a:gd name="connsiteX0" fmla="*/ 1126715 w 1149597"/>
                <a:gd name="connsiteY0" fmla="*/ 756997 h 756997"/>
                <a:gd name="connsiteX1" fmla="*/ 22750 w 1149597"/>
                <a:gd name="connsiteY1" fmla="*/ 756997 h 756997"/>
                <a:gd name="connsiteX2" fmla="*/ 0 w 1149597"/>
                <a:gd name="connsiteY2" fmla="*/ 734247 h 756997"/>
                <a:gd name="connsiteX3" fmla="*/ 0 w 1149597"/>
                <a:gd name="connsiteY3" fmla="*/ 22750 h 756997"/>
                <a:gd name="connsiteX4" fmla="*/ 22750 w 1149597"/>
                <a:gd name="connsiteY4" fmla="*/ 0 h 756997"/>
                <a:gd name="connsiteX5" fmla="*/ 1126848 w 1149597"/>
                <a:gd name="connsiteY5" fmla="*/ 0 h 756997"/>
                <a:gd name="connsiteX6" fmla="*/ 1149598 w 1149597"/>
                <a:gd name="connsiteY6" fmla="*/ 22750 h 756997"/>
                <a:gd name="connsiteX7" fmla="*/ 1149598 w 1149597"/>
                <a:gd name="connsiteY7" fmla="*/ 734380 h 756997"/>
                <a:gd name="connsiteX8" fmla="*/ 1126715 w 1149597"/>
                <a:gd name="connsiteY8" fmla="*/ 756997 h 756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9597" h="756997">
                  <a:moveTo>
                    <a:pt x="1126715" y="756997"/>
                  </a:moveTo>
                  <a:lnTo>
                    <a:pt x="22750" y="756997"/>
                  </a:lnTo>
                  <a:cubicBezTo>
                    <a:pt x="10244" y="756997"/>
                    <a:pt x="0" y="746886"/>
                    <a:pt x="0" y="734247"/>
                  </a:cubicBezTo>
                  <a:lnTo>
                    <a:pt x="0" y="22750"/>
                  </a:lnTo>
                  <a:cubicBezTo>
                    <a:pt x="0" y="10244"/>
                    <a:pt x="10111" y="0"/>
                    <a:pt x="22750" y="0"/>
                  </a:cubicBezTo>
                  <a:lnTo>
                    <a:pt x="1126848" y="0"/>
                  </a:lnTo>
                  <a:cubicBezTo>
                    <a:pt x="1139354" y="0"/>
                    <a:pt x="1149598" y="10111"/>
                    <a:pt x="1149598" y="22750"/>
                  </a:cubicBezTo>
                  <a:lnTo>
                    <a:pt x="1149598" y="734380"/>
                  </a:lnTo>
                  <a:cubicBezTo>
                    <a:pt x="1149465" y="746886"/>
                    <a:pt x="1139354" y="756997"/>
                    <a:pt x="1126715" y="756997"/>
                  </a:cubicBezTo>
                  <a:close/>
                </a:path>
              </a:pathLst>
            </a:custGeom>
            <a:solidFill>
              <a:schemeClr val="accent2"/>
            </a:solidFill>
            <a:ln w="1323" cap="flat">
              <a:noFill/>
              <a:prstDash val="solid"/>
              <a:miter/>
            </a:ln>
          </p:spPr>
          <p:txBody>
            <a:bodyPr rtlCol="0" anchor="ctr"/>
            <a:lstStyle/>
            <a:p>
              <a:endParaRPr lang="es-ES"/>
            </a:p>
          </p:txBody>
        </p:sp>
        <p:grpSp>
          <p:nvGrpSpPr>
            <p:cNvPr id="13" name="Graphic 17">
              <a:extLst>
                <a:ext uri="{FF2B5EF4-FFF2-40B4-BE49-F238E27FC236}">
                  <a16:creationId xmlns:a16="http://schemas.microsoft.com/office/drawing/2014/main" id="{D09091BC-3FF7-4CFF-82E7-1C05CBABF71E}"/>
                </a:ext>
              </a:extLst>
            </p:cNvPr>
            <p:cNvGrpSpPr/>
            <p:nvPr/>
          </p:nvGrpSpPr>
          <p:grpSpPr>
            <a:xfrm>
              <a:off x="8573300" y="2072626"/>
              <a:ext cx="78362" cy="17162"/>
              <a:chOff x="8392826" y="2068064"/>
              <a:chExt cx="78362" cy="17162"/>
            </a:xfrm>
            <a:solidFill>
              <a:srgbClr val="FF8F02"/>
            </a:solidFill>
          </p:grpSpPr>
          <p:sp>
            <p:nvSpPr>
              <p:cNvPr id="28" name="Freeform: Shape 27">
                <a:extLst>
                  <a:ext uri="{FF2B5EF4-FFF2-40B4-BE49-F238E27FC236}">
                    <a16:creationId xmlns:a16="http://schemas.microsoft.com/office/drawing/2014/main" id="{EA49A0D2-DE39-48A0-9473-04EBE1CA85D5}"/>
                  </a:ext>
                </a:extLst>
              </p:cNvPr>
              <p:cNvSpPr/>
              <p:nvPr/>
            </p:nvSpPr>
            <p:spPr>
              <a:xfrm rot="-26862">
                <a:off x="8392892" y="2068131"/>
                <a:ext cx="17029" cy="17029"/>
              </a:xfrm>
              <a:custGeom>
                <a:avLst/>
                <a:gdLst>
                  <a:gd name="connsiteX0" fmla="*/ 17030 w 17029"/>
                  <a:gd name="connsiteY0" fmla="*/ 8515 h 17029"/>
                  <a:gd name="connsiteX1" fmla="*/ 8515 w 17029"/>
                  <a:gd name="connsiteY1" fmla="*/ 17030 h 17029"/>
                  <a:gd name="connsiteX2" fmla="*/ 0 w 17029"/>
                  <a:gd name="connsiteY2" fmla="*/ 8515 h 17029"/>
                  <a:gd name="connsiteX3" fmla="*/ 8515 w 17029"/>
                  <a:gd name="connsiteY3" fmla="*/ 0 h 17029"/>
                  <a:gd name="connsiteX4" fmla="*/ 17030 w 17029"/>
                  <a:gd name="connsiteY4" fmla="*/ 8515 h 17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9" h="17029">
                    <a:moveTo>
                      <a:pt x="17030" y="8515"/>
                    </a:moveTo>
                    <a:cubicBezTo>
                      <a:pt x="17030" y="13217"/>
                      <a:pt x="13217" y="17030"/>
                      <a:pt x="8515" y="17030"/>
                    </a:cubicBezTo>
                    <a:cubicBezTo>
                      <a:pt x="3812" y="17030"/>
                      <a:pt x="0" y="13217"/>
                      <a:pt x="0" y="8515"/>
                    </a:cubicBezTo>
                    <a:cubicBezTo>
                      <a:pt x="0" y="3812"/>
                      <a:pt x="3812" y="0"/>
                      <a:pt x="8515" y="0"/>
                    </a:cubicBezTo>
                    <a:cubicBezTo>
                      <a:pt x="13217" y="0"/>
                      <a:pt x="17030" y="3812"/>
                      <a:pt x="17030" y="8515"/>
                    </a:cubicBezTo>
                    <a:close/>
                  </a:path>
                </a:pathLst>
              </a:custGeom>
              <a:solidFill>
                <a:srgbClr val="FF8F02"/>
              </a:solidFill>
              <a:ln w="1323" cap="flat">
                <a:noFill/>
                <a:prstDash val="solid"/>
                <a:miter/>
              </a:ln>
            </p:spPr>
            <p:txBody>
              <a:bodyPr rtlCol="0" anchor="ctr"/>
              <a:lstStyle/>
              <a:p>
                <a:endParaRPr lang="es-ES"/>
              </a:p>
            </p:txBody>
          </p:sp>
          <p:sp>
            <p:nvSpPr>
              <p:cNvPr id="29" name="Freeform: Shape 28">
                <a:extLst>
                  <a:ext uri="{FF2B5EF4-FFF2-40B4-BE49-F238E27FC236}">
                    <a16:creationId xmlns:a16="http://schemas.microsoft.com/office/drawing/2014/main" id="{F70F8866-AA69-4499-8B3F-AC011BA5B5D6}"/>
                  </a:ext>
                </a:extLst>
              </p:cNvPr>
              <p:cNvSpPr/>
              <p:nvPr/>
            </p:nvSpPr>
            <p:spPr>
              <a:xfrm rot="-26862">
                <a:off x="8423492" y="2068131"/>
                <a:ext cx="17029" cy="17029"/>
              </a:xfrm>
              <a:custGeom>
                <a:avLst/>
                <a:gdLst>
                  <a:gd name="connsiteX0" fmla="*/ 17030 w 17029"/>
                  <a:gd name="connsiteY0" fmla="*/ 8515 h 17029"/>
                  <a:gd name="connsiteX1" fmla="*/ 8515 w 17029"/>
                  <a:gd name="connsiteY1" fmla="*/ 17030 h 17029"/>
                  <a:gd name="connsiteX2" fmla="*/ 0 w 17029"/>
                  <a:gd name="connsiteY2" fmla="*/ 8515 h 17029"/>
                  <a:gd name="connsiteX3" fmla="*/ 8515 w 17029"/>
                  <a:gd name="connsiteY3" fmla="*/ 0 h 17029"/>
                  <a:gd name="connsiteX4" fmla="*/ 17030 w 17029"/>
                  <a:gd name="connsiteY4" fmla="*/ 8515 h 17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9" h="17029">
                    <a:moveTo>
                      <a:pt x="17030" y="8515"/>
                    </a:moveTo>
                    <a:cubicBezTo>
                      <a:pt x="17030" y="13217"/>
                      <a:pt x="13217" y="17030"/>
                      <a:pt x="8515" y="17030"/>
                    </a:cubicBezTo>
                    <a:cubicBezTo>
                      <a:pt x="3812" y="17030"/>
                      <a:pt x="0" y="13217"/>
                      <a:pt x="0" y="8515"/>
                    </a:cubicBezTo>
                    <a:cubicBezTo>
                      <a:pt x="0" y="3812"/>
                      <a:pt x="3812" y="0"/>
                      <a:pt x="8515" y="0"/>
                    </a:cubicBezTo>
                    <a:cubicBezTo>
                      <a:pt x="13217" y="0"/>
                      <a:pt x="17030" y="3812"/>
                      <a:pt x="17030" y="8515"/>
                    </a:cubicBezTo>
                    <a:close/>
                  </a:path>
                </a:pathLst>
              </a:custGeom>
              <a:solidFill>
                <a:srgbClr val="FF8F02"/>
              </a:solidFill>
              <a:ln w="1323" cap="flat">
                <a:noFill/>
                <a:prstDash val="solid"/>
                <a:miter/>
              </a:ln>
            </p:spPr>
            <p:txBody>
              <a:bodyPr rtlCol="0" anchor="ctr"/>
              <a:lstStyle/>
              <a:p>
                <a:endParaRPr lang="es-ES"/>
              </a:p>
            </p:txBody>
          </p:sp>
          <p:sp>
            <p:nvSpPr>
              <p:cNvPr id="30" name="Freeform: Shape 29">
                <a:extLst>
                  <a:ext uri="{FF2B5EF4-FFF2-40B4-BE49-F238E27FC236}">
                    <a16:creationId xmlns:a16="http://schemas.microsoft.com/office/drawing/2014/main" id="{9B28E9C7-1A37-422A-BD51-B5740D2CE6D8}"/>
                  </a:ext>
                </a:extLst>
              </p:cNvPr>
              <p:cNvSpPr/>
              <p:nvPr/>
            </p:nvSpPr>
            <p:spPr>
              <a:xfrm rot="-26862">
                <a:off x="8454092" y="2068131"/>
                <a:ext cx="17029" cy="17029"/>
              </a:xfrm>
              <a:custGeom>
                <a:avLst/>
                <a:gdLst>
                  <a:gd name="connsiteX0" fmla="*/ 17030 w 17029"/>
                  <a:gd name="connsiteY0" fmla="*/ 8515 h 17029"/>
                  <a:gd name="connsiteX1" fmla="*/ 8515 w 17029"/>
                  <a:gd name="connsiteY1" fmla="*/ 17030 h 17029"/>
                  <a:gd name="connsiteX2" fmla="*/ 0 w 17029"/>
                  <a:gd name="connsiteY2" fmla="*/ 8515 h 17029"/>
                  <a:gd name="connsiteX3" fmla="*/ 8515 w 17029"/>
                  <a:gd name="connsiteY3" fmla="*/ 0 h 17029"/>
                  <a:gd name="connsiteX4" fmla="*/ 17030 w 17029"/>
                  <a:gd name="connsiteY4" fmla="*/ 8515 h 17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9" h="17029">
                    <a:moveTo>
                      <a:pt x="17030" y="8515"/>
                    </a:moveTo>
                    <a:cubicBezTo>
                      <a:pt x="17030" y="13217"/>
                      <a:pt x="13217" y="17030"/>
                      <a:pt x="8515" y="17030"/>
                    </a:cubicBezTo>
                    <a:cubicBezTo>
                      <a:pt x="3812" y="17030"/>
                      <a:pt x="0" y="13217"/>
                      <a:pt x="0" y="8515"/>
                    </a:cubicBezTo>
                    <a:cubicBezTo>
                      <a:pt x="0" y="3812"/>
                      <a:pt x="3812" y="0"/>
                      <a:pt x="8515" y="0"/>
                    </a:cubicBezTo>
                    <a:cubicBezTo>
                      <a:pt x="13217" y="0"/>
                      <a:pt x="17030" y="3812"/>
                      <a:pt x="17030" y="8515"/>
                    </a:cubicBezTo>
                    <a:close/>
                  </a:path>
                </a:pathLst>
              </a:custGeom>
              <a:solidFill>
                <a:srgbClr val="FF8F02"/>
              </a:solidFill>
              <a:ln w="1323" cap="flat">
                <a:noFill/>
                <a:prstDash val="solid"/>
                <a:miter/>
              </a:ln>
            </p:spPr>
            <p:txBody>
              <a:bodyPr rtlCol="0" anchor="ctr"/>
              <a:lstStyle/>
              <a:p>
                <a:endParaRPr lang="es-ES"/>
              </a:p>
            </p:txBody>
          </p:sp>
        </p:grpSp>
        <p:grpSp>
          <p:nvGrpSpPr>
            <p:cNvPr id="14" name="Graphic 17">
              <a:extLst>
                <a:ext uri="{FF2B5EF4-FFF2-40B4-BE49-F238E27FC236}">
                  <a16:creationId xmlns:a16="http://schemas.microsoft.com/office/drawing/2014/main" id="{437DE27B-D9CA-4D20-9BE5-9E58272C9CE2}"/>
                </a:ext>
              </a:extLst>
            </p:cNvPr>
            <p:cNvGrpSpPr/>
            <p:nvPr/>
          </p:nvGrpSpPr>
          <p:grpSpPr>
            <a:xfrm>
              <a:off x="8713053" y="2201730"/>
              <a:ext cx="804891" cy="435040"/>
              <a:chOff x="8532579" y="2197168"/>
              <a:chExt cx="804891" cy="435040"/>
            </a:xfrm>
          </p:grpSpPr>
          <p:sp>
            <p:nvSpPr>
              <p:cNvPr id="15" name="Freeform: Shape 14">
                <a:extLst>
                  <a:ext uri="{FF2B5EF4-FFF2-40B4-BE49-F238E27FC236}">
                    <a16:creationId xmlns:a16="http://schemas.microsoft.com/office/drawing/2014/main" id="{9CC357AE-B93C-4FE5-B506-0D931E8F415A}"/>
                  </a:ext>
                </a:extLst>
              </p:cNvPr>
              <p:cNvSpPr/>
              <p:nvPr/>
            </p:nvSpPr>
            <p:spPr>
              <a:xfrm>
                <a:off x="8532579" y="2197168"/>
                <a:ext cx="804891" cy="435040"/>
              </a:xfrm>
              <a:custGeom>
                <a:avLst/>
                <a:gdLst>
                  <a:gd name="connsiteX0" fmla="*/ 792652 w 804891"/>
                  <a:gd name="connsiteY0" fmla="*/ 435041 h 435040"/>
                  <a:gd name="connsiteX1" fmla="*/ 12240 w 804891"/>
                  <a:gd name="connsiteY1" fmla="*/ 435041 h 435040"/>
                  <a:gd name="connsiteX2" fmla="*/ 0 w 804891"/>
                  <a:gd name="connsiteY2" fmla="*/ 422801 h 435040"/>
                  <a:gd name="connsiteX3" fmla="*/ 0 w 804891"/>
                  <a:gd name="connsiteY3" fmla="*/ 12240 h 435040"/>
                  <a:gd name="connsiteX4" fmla="*/ 12240 w 804891"/>
                  <a:gd name="connsiteY4" fmla="*/ 0 h 435040"/>
                  <a:gd name="connsiteX5" fmla="*/ 792652 w 804891"/>
                  <a:gd name="connsiteY5" fmla="*/ 0 h 435040"/>
                  <a:gd name="connsiteX6" fmla="*/ 804891 w 804891"/>
                  <a:gd name="connsiteY6" fmla="*/ 12240 h 435040"/>
                  <a:gd name="connsiteX7" fmla="*/ 804891 w 804891"/>
                  <a:gd name="connsiteY7" fmla="*/ 422801 h 435040"/>
                  <a:gd name="connsiteX8" fmla="*/ 792652 w 804891"/>
                  <a:gd name="connsiteY8" fmla="*/ 435041 h 43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891" h="435040">
                    <a:moveTo>
                      <a:pt x="792652" y="435041"/>
                    </a:moveTo>
                    <a:lnTo>
                      <a:pt x="12240" y="435041"/>
                    </a:lnTo>
                    <a:cubicBezTo>
                      <a:pt x="5455" y="435041"/>
                      <a:pt x="0" y="429586"/>
                      <a:pt x="0" y="422801"/>
                    </a:cubicBezTo>
                    <a:lnTo>
                      <a:pt x="0" y="12240"/>
                    </a:lnTo>
                    <a:cubicBezTo>
                      <a:pt x="0" y="5455"/>
                      <a:pt x="5455" y="0"/>
                      <a:pt x="12240" y="0"/>
                    </a:cubicBezTo>
                    <a:lnTo>
                      <a:pt x="792652" y="0"/>
                    </a:lnTo>
                    <a:cubicBezTo>
                      <a:pt x="799437" y="0"/>
                      <a:pt x="804891" y="5455"/>
                      <a:pt x="804891" y="12240"/>
                    </a:cubicBezTo>
                    <a:lnTo>
                      <a:pt x="804891" y="422801"/>
                    </a:lnTo>
                    <a:cubicBezTo>
                      <a:pt x="804891" y="429586"/>
                      <a:pt x="799437" y="435041"/>
                      <a:pt x="792652" y="435041"/>
                    </a:cubicBezTo>
                    <a:close/>
                  </a:path>
                </a:pathLst>
              </a:custGeom>
              <a:solidFill>
                <a:srgbClr val="FFFFFF"/>
              </a:solidFill>
              <a:ln w="1323" cap="flat">
                <a:noFill/>
                <a:prstDash val="solid"/>
                <a:miter/>
              </a:ln>
            </p:spPr>
            <p:txBody>
              <a:bodyPr rtlCol="0" anchor="ctr"/>
              <a:lstStyle/>
              <a:p>
                <a:endParaRPr lang="es-ES"/>
              </a:p>
            </p:txBody>
          </p:sp>
          <p:grpSp>
            <p:nvGrpSpPr>
              <p:cNvPr id="16" name="Graphic 17">
                <a:extLst>
                  <a:ext uri="{FF2B5EF4-FFF2-40B4-BE49-F238E27FC236}">
                    <a16:creationId xmlns:a16="http://schemas.microsoft.com/office/drawing/2014/main" id="{00861A20-38B3-4077-9A12-891402427310}"/>
                  </a:ext>
                </a:extLst>
              </p:cNvPr>
              <p:cNvGrpSpPr/>
              <p:nvPr/>
            </p:nvGrpSpPr>
            <p:grpSpPr>
              <a:xfrm>
                <a:off x="8557590" y="2224574"/>
                <a:ext cx="754868" cy="110157"/>
                <a:chOff x="8557590" y="2224574"/>
                <a:chExt cx="754868" cy="110157"/>
              </a:xfrm>
              <a:solidFill>
                <a:srgbClr val="2196F3"/>
              </a:solidFill>
            </p:grpSpPr>
            <p:sp>
              <p:nvSpPr>
                <p:cNvPr id="25" name="Freeform: Shape 24">
                  <a:extLst>
                    <a:ext uri="{FF2B5EF4-FFF2-40B4-BE49-F238E27FC236}">
                      <a16:creationId xmlns:a16="http://schemas.microsoft.com/office/drawing/2014/main" id="{77BFAEBB-EC08-4E14-A047-67AC788759D0}"/>
                    </a:ext>
                  </a:extLst>
                </p:cNvPr>
                <p:cNvSpPr/>
                <p:nvPr/>
              </p:nvSpPr>
              <p:spPr>
                <a:xfrm>
                  <a:off x="8557590" y="2224574"/>
                  <a:ext cx="236012" cy="110157"/>
                </a:xfrm>
                <a:custGeom>
                  <a:avLst/>
                  <a:gdLst>
                    <a:gd name="connsiteX0" fmla="*/ 228563 w 236012"/>
                    <a:gd name="connsiteY0" fmla="*/ 110157 h 110157"/>
                    <a:gd name="connsiteX1" fmla="*/ 7317 w 236012"/>
                    <a:gd name="connsiteY1" fmla="*/ 110157 h 110157"/>
                    <a:gd name="connsiteX2" fmla="*/ 0 w 236012"/>
                    <a:gd name="connsiteY2" fmla="*/ 102840 h 110157"/>
                    <a:gd name="connsiteX3" fmla="*/ 0 w 236012"/>
                    <a:gd name="connsiteY3" fmla="*/ 7317 h 110157"/>
                    <a:gd name="connsiteX4" fmla="*/ 7317 w 236012"/>
                    <a:gd name="connsiteY4" fmla="*/ 0 h 110157"/>
                    <a:gd name="connsiteX5" fmla="*/ 228696 w 236012"/>
                    <a:gd name="connsiteY5" fmla="*/ 0 h 110157"/>
                    <a:gd name="connsiteX6" fmla="*/ 236013 w 236012"/>
                    <a:gd name="connsiteY6" fmla="*/ 7317 h 110157"/>
                    <a:gd name="connsiteX7" fmla="*/ 236013 w 236012"/>
                    <a:gd name="connsiteY7" fmla="*/ 102840 h 110157"/>
                    <a:gd name="connsiteX8" fmla="*/ 228563 w 236012"/>
                    <a:gd name="connsiteY8" fmla="*/ 110157 h 11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12" h="110157">
                      <a:moveTo>
                        <a:pt x="228563" y="110157"/>
                      </a:moveTo>
                      <a:lnTo>
                        <a:pt x="7317" y="110157"/>
                      </a:lnTo>
                      <a:cubicBezTo>
                        <a:pt x="3326" y="110157"/>
                        <a:pt x="0" y="106964"/>
                        <a:pt x="0" y="102840"/>
                      </a:cubicBezTo>
                      <a:lnTo>
                        <a:pt x="0" y="7317"/>
                      </a:lnTo>
                      <a:cubicBezTo>
                        <a:pt x="0" y="3326"/>
                        <a:pt x="3193" y="0"/>
                        <a:pt x="7317" y="0"/>
                      </a:cubicBezTo>
                      <a:lnTo>
                        <a:pt x="228696" y="0"/>
                      </a:lnTo>
                      <a:cubicBezTo>
                        <a:pt x="232687" y="0"/>
                        <a:pt x="236013" y="3193"/>
                        <a:pt x="236013" y="7317"/>
                      </a:cubicBezTo>
                      <a:lnTo>
                        <a:pt x="236013" y="102840"/>
                      </a:lnTo>
                      <a:cubicBezTo>
                        <a:pt x="235880" y="106831"/>
                        <a:pt x="232687" y="110157"/>
                        <a:pt x="228563" y="110157"/>
                      </a:cubicBezTo>
                      <a:close/>
                    </a:path>
                  </a:pathLst>
                </a:custGeom>
                <a:solidFill>
                  <a:srgbClr val="2196F3"/>
                </a:solidFill>
                <a:ln w="1323" cap="flat">
                  <a:noFill/>
                  <a:prstDash val="solid"/>
                  <a:miter/>
                </a:ln>
              </p:spPr>
              <p:txBody>
                <a:bodyPr rtlCol="0" anchor="ctr"/>
                <a:lstStyle/>
                <a:p>
                  <a:endParaRPr lang="es-ES"/>
                </a:p>
              </p:txBody>
            </p:sp>
            <p:sp>
              <p:nvSpPr>
                <p:cNvPr id="26" name="Freeform: Shape 25">
                  <a:extLst>
                    <a:ext uri="{FF2B5EF4-FFF2-40B4-BE49-F238E27FC236}">
                      <a16:creationId xmlns:a16="http://schemas.microsoft.com/office/drawing/2014/main" id="{0F9698F7-5060-4B8B-A56C-7F848B0976E6}"/>
                    </a:ext>
                  </a:extLst>
                </p:cNvPr>
                <p:cNvSpPr/>
                <p:nvPr/>
              </p:nvSpPr>
              <p:spPr>
                <a:xfrm>
                  <a:off x="8817018" y="2224574"/>
                  <a:ext cx="236012" cy="110157"/>
                </a:xfrm>
                <a:custGeom>
                  <a:avLst/>
                  <a:gdLst>
                    <a:gd name="connsiteX0" fmla="*/ 228563 w 236012"/>
                    <a:gd name="connsiteY0" fmla="*/ 110157 h 110157"/>
                    <a:gd name="connsiteX1" fmla="*/ 7317 w 236012"/>
                    <a:gd name="connsiteY1" fmla="*/ 110157 h 110157"/>
                    <a:gd name="connsiteX2" fmla="*/ 0 w 236012"/>
                    <a:gd name="connsiteY2" fmla="*/ 102840 h 110157"/>
                    <a:gd name="connsiteX3" fmla="*/ 0 w 236012"/>
                    <a:gd name="connsiteY3" fmla="*/ 7317 h 110157"/>
                    <a:gd name="connsiteX4" fmla="*/ 7317 w 236012"/>
                    <a:gd name="connsiteY4" fmla="*/ 0 h 110157"/>
                    <a:gd name="connsiteX5" fmla="*/ 228696 w 236012"/>
                    <a:gd name="connsiteY5" fmla="*/ 0 h 110157"/>
                    <a:gd name="connsiteX6" fmla="*/ 236013 w 236012"/>
                    <a:gd name="connsiteY6" fmla="*/ 7317 h 110157"/>
                    <a:gd name="connsiteX7" fmla="*/ 236013 w 236012"/>
                    <a:gd name="connsiteY7" fmla="*/ 102840 h 110157"/>
                    <a:gd name="connsiteX8" fmla="*/ 228563 w 236012"/>
                    <a:gd name="connsiteY8" fmla="*/ 110157 h 11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12" h="110157">
                      <a:moveTo>
                        <a:pt x="228563" y="110157"/>
                      </a:moveTo>
                      <a:lnTo>
                        <a:pt x="7317" y="110157"/>
                      </a:lnTo>
                      <a:cubicBezTo>
                        <a:pt x="3326" y="110157"/>
                        <a:pt x="0" y="106964"/>
                        <a:pt x="0" y="102840"/>
                      </a:cubicBezTo>
                      <a:lnTo>
                        <a:pt x="0" y="7317"/>
                      </a:lnTo>
                      <a:cubicBezTo>
                        <a:pt x="0" y="3326"/>
                        <a:pt x="3193" y="0"/>
                        <a:pt x="7317" y="0"/>
                      </a:cubicBezTo>
                      <a:lnTo>
                        <a:pt x="228696" y="0"/>
                      </a:lnTo>
                      <a:cubicBezTo>
                        <a:pt x="232687" y="0"/>
                        <a:pt x="236013" y="3193"/>
                        <a:pt x="236013" y="7317"/>
                      </a:cubicBezTo>
                      <a:lnTo>
                        <a:pt x="236013" y="102840"/>
                      </a:lnTo>
                      <a:cubicBezTo>
                        <a:pt x="235880" y="106831"/>
                        <a:pt x="232687" y="110157"/>
                        <a:pt x="228563" y="110157"/>
                      </a:cubicBezTo>
                      <a:close/>
                    </a:path>
                  </a:pathLst>
                </a:custGeom>
                <a:solidFill>
                  <a:srgbClr val="2196F3"/>
                </a:solidFill>
                <a:ln w="1323" cap="flat">
                  <a:noFill/>
                  <a:prstDash val="solid"/>
                  <a:miter/>
                </a:ln>
              </p:spPr>
              <p:txBody>
                <a:bodyPr rtlCol="0" anchor="ctr"/>
                <a:lstStyle/>
                <a:p>
                  <a:endParaRPr lang="es-ES"/>
                </a:p>
              </p:txBody>
            </p:sp>
            <p:sp>
              <p:nvSpPr>
                <p:cNvPr id="27" name="Freeform: Shape 26">
                  <a:extLst>
                    <a:ext uri="{FF2B5EF4-FFF2-40B4-BE49-F238E27FC236}">
                      <a16:creationId xmlns:a16="http://schemas.microsoft.com/office/drawing/2014/main" id="{AFE97F44-AB96-46BC-851F-D5F3D11F1BC8}"/>
                    </a:ext>
                  </a:extLst>
                </p:cNvPr>
                <p:cNvSpPr/>
                <p:nvPr/>
              </p:nvSpPr>
              <p:spPr>
                <a:xfrm>
                  <a:off x="9076446" y="2224574"/>
                  <a:ext cx="236012" cy="110157"/>
                </a:xfrm>
                <a:custGeom>
                  <a:avLst/>
                  <a:gdLst>
                    <a:gd name="connsiteX0" fmla="*/ 228563 w 236012"/>
                    <a:gd name="connsiteY0" fmla="*/ 110157 h 110157"/>
                    <a:gd name="connsiteX1" fmla="*/ 7317 w 236012"/>
                    <a:gd name="connsiteY1" fmla="*/ 110157 h 110157"/>
                    <a:gd name="connsiteX2" fmla="*/ 0 w 236012"/>
                    <a:gd name="connsiteY2" fmla="*/ 102840 h 110157"/>
                    <a:gd name="connsiteX3" fmla="*/ 0 w 236012"/>
                    <a:gd name="connsiteY3" fmla="*/ 7317 h 110157"/>
                    <a:gd name="connsiteX4" fmla="*/ 7317 w 236012"/>
                    <a:gd name="connsiteY4" fmla="*/ 0 h 110157"/>
                    <a:gd name="connsiteX5" fmla="*/ 228696 w 236012"/>
                    <a:gd name="connsiteY5" fmla="*/ 0 h 110157"/>
                    <a:gd name="connsiteX6" fmla="*/ 236013 w 236012"/>
                    <a:gd name="connsiteY6" fmla="*/ 7317 h 110157"/>
                    <a:gd name="connsiteX7" fmla="*/ 236013 w 236012"/>
                    <a:gd name="connsiteY7" fmla="*/ 102840 h 110157"/>
                    <a:gd name="connsiteX8" fmla="*/ 228563 w 236012"/>
                    <a:gd name="connsiteY8" fmla="*/ 110157 h 11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12" h="110157">
                      <a:moveTo>
                        <a:pt x="228563" y="110157"/>
                      </a:moveTo>
                      <a:lnTo>
                        <a:pt x="7317" y="110157"/>
                      </a:lnTo>
                      <a:cubicBezTo>
                        <a:pt x="3326" y="110157"/>
                        <a:pt x="0" y="106964"/>
                        <a:pt x="0" y="102840"/>
                      </a:cubicBezTo>
                      <a:lnTo>
                        <a:pt x="0" y="7317"/>
                      </a:lnTo>
                      <a:cubicBezTo>
                        <a:pt x="0" y="3326"/>
                        <a:pt x="3193" y="0"/>
                        <a:pt x="7317" y="0"/>
                      </a:cubicBezTo>
                      <a:lnTo>
                        <a:pt x="228696" y="0"/>
                      </a:lnTo>
                      <a:cubicBezTo>
                        <a:pt x="232687" y="0"/>
                        <a:pt x="236013" y="3193"/>
                        <a:pt x="236013" y="7317"/>
                      </a:cubicBezTo>
                      <a:lnTo>
                        <a:pt x="236013" y="102840"/>
                      </a:lnTo>
                      <a:cubicBezTo>
                        <a:pt x="235880" y="106831"/>
                        <a:pt x="232687" y="110157"/>
                        <a:pt x="228563" y="110157"/>
                      </a:cubicBezTo>
                      <a:close/>
                    </a:path>
                  </a:pathLst>
                </a:custGeom>
                <a:solidFill>
                  <a:srgbClr val="2196F3"/>
                </a:solidFill>
                <a:ln w="1323" cap="flat">
                  <a:noFill/>
                  <a:prstDash val="solid"/>
                  <a:miter/>
                </a:ln>
              </p:spPr>
              <p:txBody>
                <a:bodyPr rtlCol="0" anchor="ctr"/>
                <a:lstStyle/>
                <a:p>
                  <a:endParaRPr lang="es-ES"/>
                </a:p>
              </p:txBody>
            </p:sp>
          </p:grpSp>
          <p:grpSp>
            <p:nvGrpSpPr>
              <p:cNvPr id="17" name="Graphic 17">
                <a:extLst>
                  <a:ext uri="{FF2B5EF4-FFF2-40B4-BE49-F238E27FC236}">
                    <a16:creationId xmlns:a16="http://schemas.microsoft.com/office/drawing/2014/main" id="{11146864-5533-4B47-B1C7-BA212BCB8C14}"/>
                  </a:ext>
                </a:extLst>
              </p:cNvPr>
              <p:cNvGrpSpPr/>
              <p:nvPr/>
            </p:nvGrpSpPr>
            <p:grpSpPr>
              <a:xfrm>
                <a:off x="8557590" y="2360940"/>
                <a:ext cx="754868" cy="110157"/>
                <a:chOff x="8557590" y="2360940"/>
                <a:chExt cx="754868" cy="110157"/>
              </a:xfrm>
              <a:solidFill>
                <a:srgbClr val="093371"/>
              </a:solidFill>
            </p:grpSpPr>
            <p:sp>
              <p:nvSpPr>
                <p:cNvPr id="22" name="Freeform: Shape 21">
                  <a:extLst>
                    <a:ext uri="{FF2B5EF4-FFF2-40B4-BE49-F238E27FC236}">
                      <a16:creationId xmlns:a16="http://schemas.microsoft.com/office/drawing/2014/main" id="{BA37C10D-0CD0-4267-BD5E-280C471680F1}"/>
                    </a:ext>
                  </a:extLst>
                </p:cNvPr>
                <p:cNvSpPr/>
                <p:nvPr/>
              </p:nvSpPr>
              <p:spPr>
                <a:xfrm>
                  <a:off x="8557590" y="2360940"/>
                  <a:ext cx="236012" cy="110157"/>
                </a:xfrm>
                <a:custGeom>
                  <a:avLst/>
                  <a:gdLst>
                    <a:gd name="connsiteX0" fmla="*/ 228563 w 236012"/>
                    <a:gd name="connsiteY0" fmla="*/ 110157 h 110157"/>
                    <a:gd name="connsiteX1" fmla="*/ 7317 w 236012"/>
                    <a:gd name="connsiteY1" fmla="*/ 110157 h 110157"/>
                    <a:gd name="connsiteX2" fmla="*/ 0 w 236012"/>
                    <a:gd name="connsiteY2" fmla="*/ 102840 h 110157"/>
                    <a:gd name="connsiteX3" fmla="*/ 0 w 236012"/>
                    <a:gd name="connsiteY3" fmla="*/ 7317 h 110157"/>
                    <a:gd name="connsiteX4" fmla="*/ 7317 w 236012"/>
                    <a:gd name="connsiteY4" fmla="*/ 0 h 110157"/>
                    <a:gd name="connsiteX5" fmla="*/ 228696 w 236012"/>
                    <a:gd name="connsiteY5" fmla="*/ 0 h 110157"/>
                    <a:gd name="connsiteX6" fmla="*/ 236013 w 236012"/>
                    <a:gd name="connsiteY6" fmla="*/ 7317 h 110157"/>
                    <a:gd name="connsiteX7" fmla="*/ 236013 w 236012"/>
                    <a:gd name="connsiteY7" fmla="*/ 102840 h 110157"/>
                    <a:gd name="connsiteX8" fmla="*/ 228563 w 236012"/>
                    <a:gd name="connsiteY8" fmla="*/ 110157 h 11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12" h="110157">
                      <a:moveTo>
                        <a:pt x="228563" y="110157"/>
                      </a:moveTo>
                      <a:lnTo>
                        <a:pt x="7317" y="110157"/>
                      </a:lnTo>
                      <a:cubicBezTo>
                        <a:pt x="3326" y="110157"/>
                        <a:pt x="0" y="106964"/>
                        <a:pt x="0" y="102840"/>
                      </a:cubicBezTo>
                      <a:lnTo>
                        <a:pt x="0" y="7317"/>
                      </a:lnTo>
                      <a:cubicBezTo>
                        <a:pt x="0" y="3326"/>
                        <a:pt x="3193" y="0"/>
                        <a:pt x="7317" y="0"/>
                      </a:cubicBezTo>
                      <a:lnTo>
                        <a:pt x="228696" y="0"/>
                      </a:lnTo>
                      <a:cubicBezTo>
                        <a:pt x="232687" y="0"/>
                        <a:pt x="236013" y="3193"/>
                        <a:pt x="236013" y="7317"/>
                      </a:cubicBezTo>
                      <a:lnTo>
                        <a:pt x="236013" y="102840"/>
                      </a:lnTo>
                      <a:cubicBezTo>
                        <a:pt x="235880" y="106831"/>
                        <a:pt x="232687" y="110157"/>
                        <a:pt x="228563" y="110157"/>
                      </a:cubicBezTo>
                      <a:close/>
                    </a:path>
                  </a:pathLst>
                </a:custGeom>
                <a:solidFill>
                  <a:srgbClr val="093371"/>
                </a:solidFill>
                <a:ln w="1323" cap="flat">
                  <a:noFill/>
                  <a:prstDash val="solid"/>
                  <a:miter/>
                </a:ln>
              </p:spPr>
              <p:txBody>
                <a:bodyPr rtlCol="0" anchor="ctr"/>
                <a:lstStyle/>
                <a:p>
                  <a:endParaRPr lang="es-ES"/>
                </a:p>
              </p:txBody>
            </p:sp>
            <p:sp>
              <p:nvSpPr>
                <p:cNvPr id="23" name="Freeform: Shape 22">
                  <a:extLst>
                    <a:ext uri="{FF2B5EF4-FFF2-40B4-BE49-F238E27FC236}">
                      <a16:creationId xmlns:a16="http://schemas.microsoft.com/office/drawing/2014/main" id="{0E088AC9-7DBD-47D6-B283-D9A22EC20314}"/>
                    </a:ext>
                  </a:extLst>
                </p:cNvPr>
                <p:cNvSpPr/>
                <p:nvPr/>
              </p:nvSpPr>
              <p:spPr>
                <a:xfrm>
                  <a:off x="8817018" y="2360940"/>
                  <a:ext cx="236012" cy="110157"/>
                </a:xfrm>
                <a:custGeom>
                  <a:avLst/>
                  <a:gdLst>
                    <a:gd name="connsiteX0" fmla="*/ 228563 w 236012"/>
                    <a:gd name="connsiteY0" fmla="*/ 110157 h 110157"/>
                    <a:gd name="connsiteX1" fmla="*/ 7317 w 236012"/>
                    <a:gd name="connsiteY1" fmla="*/ 110157 h 110157"/>
                    <a:gd name="connsiteX2" fmla="*/ 0 w 236012"/>
                    <a:gd name="connsiteY2" fmla="*/ 102840 h 110157"/>
                    <a:gd name="connsiteX3" fmla="*/ 0 w 236012"/>
                    <a:gd name="connsiteY3" fmla="*/ 7317 h 110157"/>
                    <a:gd name="connsiteX4" fmla="*/ 7317 w 236012"/>
                    <a:gd name="connsiteY4" fmla="*/ 0 h 110157"/>
                    <a:gd name="connsiteX5" fmla="*/ 228696 w 236012"/>
                    <a:gd name="connsiteY5" fmla="*/ 0 h 110157"/>
                    <a:gd name="connsiteX6" fmla="*/ 236013 w 236012"/>
                    <a:gd name="connsiteY6" fmla="*/ 7317 h 110157"/>
                    <a:gd name="connsiteX7" fmla="*/ 236013 w 236012"/>
                    <a:gd name="connsiteY7" fmla="*/ 102840 h 110157"/>
                    <a:gd name="connsiteX8" fmla="*/ 228563 w 236012"/>
                    <a:gd name="connsiteY8" fmla="*/ 110157 h 11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12" h="110157">
                      <a:moveTo>
                        <a:pt x="228563" y="110157"/>
                      </a:moveTo>
                      <a:lnTo>
                        <a:pt x="7317" y="110157"/>
                      </a:lnTo>
                      <a:cubicBezTo>
                        <a:pt x="3326" y="110157"/>
                        <a:pt x="0" y="106964"/>
                        <a:pt x="0" y="102840"/>
                      </a:cubicBezTo>
                      <a:lnTo>
                        <a:pt x="0" y="7317"/>
                      </a:lnTo>
                      <a:cubicBezTo>
                        <a:pt x="0" y="3326"/>
                        <a:pt x="3193" y="0"/>
                        <a:pt x="7317" y="0"/>
                      </a:cubicBezTo>
                      <a:lnTo>
                        <a:pt x="228696" y="0"/>
                      </a:lnTo>
                      <a:cubicBezTo>
                        <a:pt x="232687" y="0"/>
                        <a:pt x="236013" y="3193"/>
                        <a:pt x="236013" y="7317"/>
                      </a:cubicBezTo>
                      <a:lnTo>
                        <a:pt x="236013" y="102840"/>
                      </a:lnTo>
                      <a:cubicBezTo>
                        <a:pt x="235880" y="106831"/>
                        <a:pt x="232687" y="110157"/>
                        <a:pt x="228563" y="110157"/>
                      </a:cubicBezTo>
                      <a:close/>
                    </a:path>
                  </a:pathLst>
                </a:custGeom>
                <a:solidFill>
                  <a:srgbClr val="093371"/>
                </a:solidFill>
                <a:ln w="1323" cap="flat">
                  <a:noFill/>
                  <a:prstDash val="solid"/>
                  <a:miter/>
                </a:ln>
              </p:spPr>
              <p:txBody>
                <a:bodyPr rtlCol="0" anchor="ctr"/>
                <a:lstStyle/>
                <a:p>
                  <a:endParaRPr lang="es-ES"/>
                </a:p>
              </p:txBody>
            </p:sp>
            <p:sp>
              <p:nvSpPr>
                <p:cNvPr id="24" name="Freeform: Shape 23">
                  <a:extLst>
                    <a:ext uri="{FF2B5EF4-FFF2-40B4-BE49-F238E27FC236}">
                      <a16:creationId xmlns:a16="http://schemas.microsoft.com/office/drawing/2014/main" id="{8ADE6080-5894-4F61-92FC-F34B8264B7CE}"/>
                    </a:ext>
                  </a:extLst>
                </p:cNvPr>
                <p:cNvSpPr/>
                <p:nvPr/>
              </p:nvSpPr>
              <p:spPr>
                <a:xfrm>
                  <a:off x="9076446" y="2360940"/>
                  <a:ext cx="236012" cy="110157"/>
                </a:xfrm>
                <a:custGeom>
                  <a:avLst/>
                  <a:gdLst>
                    <a:gd name="connsiteX0" fmla="*/ 228563 w 236012"/>
                    <a:gd name="connsiteY0" fmla="*/ 110157 h 110157"/>
                    <a:gd name="connsiteX1" fmla="*/ 7317 w 236012"/>
                    <a:gd name="connsiteY1" fmla="*/ 110157 h 110157"/>
                    <a:gd name="connsiteX2" fmla="*/ 0 w 236012"/>
                    <a:gd name="connsiteY2" fmla="*/ 102840 h 110157"/>
                    <a:gd name="connsiteX3" fmla="*/ 0 w 236012"/>
                    <a:gd name="connsiteY3" fmla="*/ 7317 h 110157"/>
                    <a:gd name="connsiteX4" fmla="*/ 7317 w 236012"/>
                    <a:gd name="connsiteY4" fmla="*/ 0 h 110157"/>
                    <a:gd name="connsiteX5" fmla="*/ 228696 w 236012"/>
                    <a:gd name="connsiteY5" fmla="*/ 0 h 110157"/>
                    <a:gd name="connsiteX6" fmla="*/ 236013 w 236012"/>
                    <a:gd name="connsiteY6" fmla="*/ 7317 h 110157"/>
                    <a:gd name="connsiteX7" fmla="*/ 236013 w 236012"/>
                    <a:gd name="connsiteY7" fmla="*/ 102840 h 110157"/>
                    <a:gd name="connsiteX8" fmla="*/ 228563 w 236012"/>
                    <a:gd name="connsiteY8" fmla="*/ 110157 h 11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12" h="110157">
                      <a:moveTo>
                        <a:pt x="228563" y="110157"/>
                      </a:moveTo>
                      <a:lnTo>
                        <a:pt x="7317" y="110157"/>
                      </a:lnTo>
                      <a:cubicBezTo>
                        <a:pt x="3326" y="110157"/>
                        <a:pt x="0" y="106964"/>
                        <a:pt x="0" y="102840"/>
                      </a:cubicBezTo>
                      <a:lnTo>
                        <a:pt x="0" y="7317"/>
                      </a:lnTo>
                      <a:cubicBezTo>
                        <a:pt x="0" y="3326"/>
                        <a:pt x="3193" y="0"/>
                        <a:pt x="7317" y="0"/>
                      </a:cubicBezTo>
                      <a:lnTo>
                        <a:pt x="228696" y="0"/>
                      </a:lnTo>
                      <a:cubicBezTo>
                        <a:pt x="232687" y="0"/>
                        <a:pt x="236013" y="3193"/>
                        <a:pt x="236013" y="7317"/>
                      </a:cubicBezTo>
                      <a:lnTo>
                        <a:pt x="236013" y="102840"/>
                      </a:lnTo>
                      <a:cubicBezTo>
                        <a:pt x="235880" y="106831"/>
                        <a:pt x="232687" y="110157"/>
                        <a:pt x="228563" y="110157"/>
                      </a:cubicBezTo>
                      <a:close/>
                    </a:path>
                  </a:pathLst>
                </a:custGeom>
                <a:solidFill>
                  <a:srgbClr val="093371"/>
                </a:solidFill>
                <a:ln w="1323" cap="flat">
                  <a:noFill/>
                  <a:prstDash val="solid"/>
                  <a:miter/>
                </a:ln>
              </p:spPr>
              <p:txBody>
                <a:bodyPr rtlCol="0" anchor="ctr"/>
                <a:lstStyle/>
                <a:p>
                  <a:endParaRPr lang="es-ES"/>
                </a:p>
              </p:txBody>
            </p:sp>
          </p:grpSp>
          <p:grpSp>
            <p:nvGrpSpPr>
              <p:cNvPr id="18" name="Graphic 17">
                <a:extLst>
                  <a:ext uri="{FF2B5EF4-FFF2-40B4-BE49-F238E27FC236}">
                    <a16:creationId xmlns:a16="http://schemas.microsoft.com/office/drawing/2014/main" id="{BDE341C3-B03A-41C1-A496-695DBABEE232}"/>
                  </a:ext>
                </a:extLst>
              </p:cNvPr>
              <p:cNvGrpSpPr/>
              <p:nvPr/>
            </p:nvGrpSpPr>
            <p:grpSpPr>
              <a:xfrm>
                <a:off x="8557590" y="2497306"/>
                <a:ext cx="754868" cy="110157"/>
                <a:chOff x="8557590" y="2497306"/>
                <a:chExt cx="754868" cy="110157"/>
              </a:xfrm>
              <a:solidFill>
                <a:srgbClr val="093371"/>
              </a:solidFill>
            </p:grpSpPr>
            <p:sp>
              <p:nvSpPr>
                <p:cNvPr id="19" name="Freeform: Shape 18">
                  <a:extLst>
                    <a:ext uri="{FF2B5EF4-FFF2-40B4-BE49-F238E27FC236}">
                      <a16:creationId xmlns:a16="http://schemas.microsoft.com/office/drawing/2014/main" id="{6AC68559-77B6-47BD-9CDC-D58C7AC9EF20}"/>
                    </a:ext>
                  </a:extLst>
                </p:cNvPr>
                <p:cNvSpPr/>
                <p:nvPr/>
              </p:nvSpPr>
              <p:spPr>
                <a:xfrm>
                  <a:off x="8557590" y="2497306"/>
                  <a:ext cx="236012" cy="110157"/>
                </a:xfrm>
                <a:custGeom>
                  <a:avLst/>
                  <a:gdLst>
                    <a:gd name="connsiteX0" fmla="*/ 228563 w 236012"/>
                    <a:gd name="connsiteY0" fmla="*/ 110157 h 110157"/>
                    <a:gd name="connsiteX1" fmla="*/ 7317 w 236012"/>
                    <a:gd name="connsiteY1" fmla="*/ 110157 h 110157"/>
                    <a:gd name="connsiteX2" fmla="*/ 0 w 236012"/>
                    <a:gd name="connsiteY2" fmla="*/ 102840 h 110157"/>
                    <a:gd name="connsiteX3" fmla="*/ 0 w 236012"/>
                    <a:gd name="connsiteY3" fmla="*/ 7317 h 110157"/>
                    <a:gd name="connsiteX4" fmla="*/ 7317 w 236012"/>
                    <a:gd name="connsiteY4" fmla="*/ 0 h 110157"/>
                    <a:gd name="connsiteX5" fmla="*/ 228696 w 236012"/>
                    <a:gd name="connsiteY5" fmla="*/ 0 h 110157"/>
                    <a:gd name="connsiteX6" fmla="*/ 236013 w 236012"/>
                    <a:gd name="connsiteY6" fmla="*/ 7317 h 110157"/>
                    <a:gd name="connsiteX7" fmla="*/ 236013 w 236012"/>
                    <a:gd name="connsiteY7" fmla="*/ 102840 h 110157"/>
                    <a:gd name="connsiteX8" fmla="*/ 228563 w 236012"/>
                    <a:gd name="connsiteY8" fmla="*/ 110157 h 11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12" h="110157">
                      <a:moveTo>
                        <a:pt x="228563" y="110157"/>
                      </a:moveTo>
                      <a:lnTo>
                        <a:pt x="7317" y="110157"/>
                      </a:lnTo>
                      <a:cubicBezTo>
                        <a:pt x="3326" y="110157"/>
                        <a:pt x="0" y="106964"/>
                        <a:pt x="0" y="102840"/>
                      </a:cubicBezTo>
                      <a:lnTo>
                        <a:pt x="0" y="7317"/>
                      </a:lnTo>
                      <a:cubicBezTo>
                        <a:pt x="0" y="3326"/>
                        <a:pt x="3193" y="0"/>
                        <a:pt x="7317" y="0"/>
                      </a:cubicBezTo>
                      <a:lnTo>
                        <a:pt x="228696" y="0"/>
                      </a:lnTo>
                      <a:cubicBezTo>
                        <a:pt x="232687" y="0"/>
                        <a:pt x="236013" y="3193"/>
                        <a:pt x="236013" y="7317"/>
                      </a:cubicBezTo>
                      <a:lnTo>
                        <a:pt x="236013" y="102840"/>
                      </a:lnTo>
                      <a:cubicBezTo>
                        <a:pt x="235880" y="106831"/>
                        <a:pt x="232687" y="110157"/>
                        <a:pt x="228563" y="110157"/>
                      </a:cubicBezTo>
                      <a:close/>
                    </a:path>
                  </a:pathLst>
                </a:custGeom>
                <a:solidFill>
                  <a:srgbClr val="093371"/>
                </a:solidFill>
                <a:ln w="1323"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144BC480-7273-43DC-897B-C1FD9BA956C0}"/>
                    </a:ext>
                  </a:extLst>
                </p:cNvPr>
                <p:cNvSpPr/>
                <p:nvPr/>
              </p:nvSpPr>
              <p:spPr>
                <a:xfrm>
                  <a:off x="8817018" y="2497306"/>
                  <a:ext cx="236012" cy="110157"/>
                </a:xfrm>
                <a:custGeom>
                  <a:avLst/>
                  <a:gdLst>
                    <a:gd name="connsiteX0" fmla="*/ 228563 w 236012"/>
                    <a:gd name="connsiteY0" fmla="*/ 110157 h 110157"/>
                    <a:gd name="connsiteX1" fmla="*/ 7317 w 236012"/>
                    <a:gd name="connsiteY1" fmla="*/ 110157 h 110157"/>
                    <a:gd name="connsiteX2" fmla="*/ 0 w 236012"/>
                    <a:gd name="connsiteY2" fmla="*/ 102840 h 110157"/>
                    <a:gd name="connsiteX3" fmla="*/ 0 w 236012"/>
                    <a:gd name="connsiteY3" fmla="*/ 7317 h 110157"/>
                    <a:gd name="connsiteX4" fmla="*/ 7317 w 236012"/>
                    <a:gd name="connsiteY4" fmla="*/ 0 h 110157"/>
                    <a:gd name="connsiteX5" fmla="*/ 228696 w 236012"/>
                    <a:gd name="connsiteY5" fmla="*/ 0 h 110157"/>
                    <a:gd name="connsiteX6" fmla="*/ 236013 w 236012"/>
                    <a:gd name="connsiteY6" fmla="*/ 7317 h 110157"/>
                    <a:gd name="connsiteX7" fmla="*/ 236013 w 236012"/>
                    <a:gd name="connsiteY7" fmla="*/ 102840 h 110157"/>
                    <a:gd name="connsiteX8" fmla="*/ 228563 w 236012"/>
                    <a:gd name="connsiteY8" fmla="*/ 110157 h 11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12" h="110157">
                      <a:moveTo>
                        <a:pt x="228563" y="110157"/>
                      </a:moveTo>
                      <a:lnTo>
                        <a:pt x="7317" y="110157"/>
                      </a:lnTo>
                      <a:cubicBezTo>
                        <a:pt x="3326" y="110157"/>
                        <a:pt x="0" y="106964"/>
                        <a:pt x="0" y="102840"/>
                      </a:cubicBezTo>
                      <a:lnTo>
                        <a:pt x="0" y="7317"/>
                      </a:lnTo>
                      <a:cubicBezTo>
                        <a:pt x="0" y="3326"/>
                        <a:pt x="3193" y="0"/>
                        <a:pt x="7317" y="0"/>
                      </a:cubicBezTo>
                      <a:lnTo>
                        <a:pt x="228696" y="0"/>
                      </a:lnTo>
                      <a:cubicBezTo>
                        <a:pt x="232687" y="0"/>
                        <a:pt x="236013" y="3193"/>
                        <a:pt x="236013" y="7317"/>
                      </a:cubicBezTo>
                      <a:lnTo>
                        <a:pt x="236013" y="102840"/>
                      </a:lnTo>
                      <a:cubicBezTo>
                        <a:pt x="235880" y="106831"/>
                        <a:pt x="232687" y="110157"/>
                        <a:pt x="228563" y="110157"/>
                      </a:cubicBezTo>
                      <a:close/>
                    </a:path>
                  </a:pathLst>
                </a:custGeom>
                <a:solidFill>
                  <a:srgbClr val="093371"/>
                </a:solidFill>
                <a:ln w="1323"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84EFDE3D-9B72-44FF-A908-876F1D166A37}"/>
                    </a:ext>
                  </a:extLst>
                </p:cNvPr>
                <p:cNvSpPr/>
                <p:nvPr/>
              </p:nvSpPr>
              <p:spPr>
                <a:xfrm>
                  <a:off x="9076446" y="2497306"/>
                  <a:ext cx="236012" cy="110157"/>
                </a:xfrm>
                <a:custGeom>
                  <a:avLst/>
                  <a:gdLst>
                    <a:gd name="connsiteX0" fmla="*/ 228563 w 236012"/>
                    <a:gd name="connsiteY0" fmla="*/ 110157 h 110157"/>
                    <a:gd name="connsiteX1" fmla="*/ 7317 w 236012"/>
                    <a:gd name="connsiteY1" fmla="*/ 110157 h 110157"/>
                    <a:gd name="connsiteX2" fmla="*/ 0 w 236012"/>
                    <a:gd name="connsiteY2" fmla="*/ 102840 h 110157"/>
                    <a:gd name="connsiteX3" fmla="*/ 0 w 236012"/>
                    <a:gd name="connsiteY3" fmla="*/ 7317 h 110157"/>
                    <a:gd name="connsiteX4" fmla="*/ 7317 w 236012"/>
                    <a:gd name="connsiteY4" fmla="*/ 0 h 110157"/>
                    <a:gd name="connsiteX5" fmla="*/ 228696 w 236012"/>
                    <a:gd name="connsiteY5" fmla="*/ 0 h 110157"/>
                    <a:gd name="connsiteX6" fmla="*/ 236013 w 236012"/>
                    <a:gd name="connsiteY6" fmla="*/ 7317 h 110157"/>
                    <a:gd name="connsiteX7" fmla="*/ 236013 w 236012"/>
                    <a:gd name="connsiteY7" fmla="*/ 102840 h 110157"/>
                    <a:gd name="connsiteX8" fmla="*/ 228563 w 236012"/>
                    <a:gd name="connsiteY8" fmla="*/ 110157 h 11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12" h="110157">
                      <a:moveTo>
                        <a:pt x="228563" y="110157"/>
                      </a:moveTo>
                      <a:lnTo>
                        <a:pt x="7317" y="110157"/>
                      </a:lnTo>
                      <a:cubicBezTo>
                        <a:pt x="3326" y="110157"/>
                        <a:pt x="0" y="106964"/>
                        <a:pt x="0" y="102840"/>
                      </a:cubicBezTo>
                      <a:lnTo>
                        <a:pt x="0" y="7317"/>
                      </a:lnTo>
                      <a:cubicBezTo>
                        <a:pt x="0" y="3326"/>
                        <a:pt x="3193" y="0"/>
                        <a:pt x="7317" y="0"/>
                      </a:cubicBezTo>
                      <a:lnTo>
                        <a:pt x="228696" y="0"/>
                      </a:lnTo>
                      <a:cubicBezTo>
                        <a:pt x="232687" y="0"/>
                        <a:pt x="236013" y="3193"/>
                        <a:pt x="236013" y="7317"/>
                      </a:cubicBezTo>
                      <a:lnTo>
                        <a:pt x="236013" y="102840"/>
                      </a:lnTo>
                      <a:cubicBezTo>
                        <a:pt x="235880" y="106831"/>
                        <a:pt x="232687" y="110157"/>
                        <a:pt x="228563" y="110157"/>
                      </a:cubicBezTo>
                      <a:close/>
                    </a:path>
                  </a:pathLst>
                </a:custGeom>
                <a:solidFill>
                  <a:srgbClr val="093371"/>
                </a:solidFill>
                <a:ln w="1323" cap="flat">
                  <a:noFill/>
                  <a:prstDash val="solid"/>
                  <a:miter/>
                </a:ln>
              </p:spPr>
              <p:txBody>
                <a:bodyPr rtlCol="0" anchor="ctr"/>
                <a:lstStyle/>
                <a:p>
                  <a:endParaRPr lang="es-ES"/>
                </a:p>
              </p:txBody>
            </p:sp>
          </p:grpSp>
        </p:grpSp>
      </p:grpSp>
      <p:pic>
        <p:nvPicPr>
          <p:cNvPr id="31" name="Graphic 30">
            <a:extLst>
              <a:ext uri="{FF2B5EF4-FFF2-40B4-BE49-F238E27FC236}">
                <a16:creationId xmlns:a16="http://schemas.microsoft.com/office/drawing/2014/main" id="{27FA84CA-4DE7-4BB4-9E2E-BC0DFF57C09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7397942" y="3852231"/>
            <a:ext cx="1944838" cy="1944838"/>
          </a:xfrm>
          <a:prstGeom prst="rect">
            <a:avLst/>
          </a:prstGeom>
        </p:spPr>
      </p:pic>
      <p:grpSp>
        <p:nvGrpSpPr>
          <p:cNvPr id="32" name="Group 31">
            <a:extLst>
              <a:ext uri="{FF2B5EF4-FFF2-40B4-BE49-F238E27FC236}">
                <a16:creationId xmlns:a16="http://schemas.microsoft.com/office/drawing/2014/main" id="{E84C8F18-1332-4C19-B045-A1BA840E97BF}"/>
              </a:ext>
            </a:extLst>
          </p:cNvPr>
          <p:cNvGrpSpPr/>
          <p:nvPr/>
        </p:nvGrpSpPr>
        <p:grpSpPr>
          <a:xfrm>
            <a:off x="7833404" y="1920487"/>
            <a:ext cx="1314787" cy="1366042"/>
            <a:chOff x="3586663" y="1966160"/>
            <a:chExt cx="955362" cy="992605"/>
          </a:xfrm>
        </p:grpSpPr>
        <p:sp>
          <p:nvSpPr>
            <p:cNvPr id="33" name="Freeform: Shape 32">
              <a:extLst>
                <a:ext uri="{FF2B5EF4-FFF2-40B4-BE49-F238E27FC236}">
                  <a16:creationId xmlns:a16="http://schemas.microsoft.com/office/drawing/2014/main" id="{E3F57794-5143-4433-AFD0-E8B4A4613951}"/>
                </a:ext>
              </a:extLst>
            </p:cNvPr>
            <p:cNvSpPr/>
            <p:nvPr/>
          </p:nvSpPr>
          <p:spPr>
            <a:xfrm>
              <a:off x="3971298" y="2187399"/>
              <a:ext cx="486078" cy="486078"/>
            </a:xfrm>
            <a:custGeom>
              <a:avLst/>
              <a:gdLst>
                <a:gd name="connsiteX0" fmla="*/ 121147 w 486078"/>
                <a:gd name="connsiteY0" fmla="*/ 365638 h 486078"/>
                <a:gd name="connsiteX1" fmla="*/ 121865 w 486078"/>
                <a:gd name="connsiteY1" fmla="*/ 415519 h 486078"/>
                <a:gd name="connsiteX2" fmla="*/ 121147 w 486078"/>
                <a:gd name="connsiteY2" fmla="*/ 416237 h 486078"/>
                <a:gd name="connsiteX3" fmla="*/ 60574 w 486078"/>
                <a:gd name="connsiteY3" fmla="*/ 436188 h 486078"/>
                <a:gd name="connsiteX4" fmla="*/ 49891 w 486078"/>
                <a:gd name="connsiteY4" fmla="*/ 425505 h 486078"/>
                <a:gd name="connsiteX5" fmla="*/ 69842 w 486078"/>
                <a:gd name="connsiteY5" fmla="*/ 364931 h 486078"/>
                <a:gd name="connsiteX6" fmla="*/ 121147 w 486078"/>
                <a:gd name="connsiteY6" fmla="*/ 365638 h 486078"/>
                <a:gd name="connsiteX7" fmla="*/ 394858 w 486078"/>
                <a:gd name="connsiteY7" fmla="*/ 0 h 486078"/>
                <a:gd name="connsiteX8" fmla="*/ 44965 w 486078"/>
                <a:gd name="connsiteY8" fmla="*/ 350675 h 486078"/>
                <a:gd name="connsiteX9" fmla="*/ 0 w 486078"/>
                <a:gd name="connsiteY9" fmla="*/ 486079 h 486078"/>
                <a:gd name="connsiteX10" fmla="*/ 136111 w 486078"/>
                <a:gd name="connsiteY10" fmla="*/ 441176 h 486078"/>
                <a:gd name="connsiteX11" fmla="*/ 486079 w 486078"/>
                <a:gd name="connsiteY11" fmla="*/ 91282 h 48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6078" h="486078">
                  <a:moveTo>
                    <a:pt x="121147" y="365638"/>
                  </a:moveTo>
                  <a:cubicBezTo>
                    <a:pt x="135120" y="379215"/>
                    <a:pt x="135441" y="401547"/>
                    <a:pt x="121865" y="415519"/>
                  </a:cubicBezTo>
                  <a:cubicBezTo>
                    <a:pt x="121629" y="415761"/>
                    <a:pt x="121389" y="416001"/>
                    <a:pt x="121147" y="416237"/>
                  </a:cubicBezTo>
                  <a:lnTo>
                    <a:pt x="60574" y="436188"/>
                  </a:lnTo>
                  <a:lnTo>
                    <a:pt x="49891" y="425505"/>
                  </a:lnTo>
                  <a:lnTo>
                    <a:pt x="69842" y="364931"/>
                  </a:lnTo>
                  <a:cubicBezTo>
                    <a:pt x="84308" y="351221"/>
                    <a:pt x="107065" y="351535"/>
                    <a:pt x="121147" y="365638"/>
                  </a:cubicBezTo>
                  <a:close/>
                  <a:moveTo>
                    <a:pt x="394858" y="0"/>
                  </a:moveTo>
                  <a:lnTo>
                    <a:pt x="44965" y="350675"/>
                  </a:lnTo>
                  <a:lnTo>
                    <a:pt x="0" y="486079"/>
                  </a:lnTo>
                  <a:lnTo>
                    <a:pt x="136111" y="441176"/>
                  </a:lnTo>
                  <a:lnTo>
                    <a:pt x="486079" y="91282"/>
                  </a:lnTo>
                  <a:close/>
                </a:path>
              </a:pathLst>
            </a:custGeom>
            <a:solidFill>
              <a:schemeClr val="accent1"/>
            </a:solidFill>
            <a:ln w="12402" cap="flat">
              <a:noFill/>
              <a:prstDash val="solid"/>
              <a:miter/>
            </a:ln>
          </p:spPr>
          <p:txBody>
            <a:bodyPr rtlCol="0" anchor="ctr"/>
            <a:lstStyle/>
            <a:p>
              <a:endParaRPr lang="es-ES"/>
            </a:p>
          </p:txBody>
        </p:sp>
        <p:sp>
          <p:nvSpPr>
            <p:cNvPr id="34" name="Freeform: Shape 33">
              <a:extLst>
                <a:ext uri="{FF2B5EF4-FFF2-40B4-BE49-F238E27FC236}">
                  <a16:creationId xmlns:a16="http://schemas.microsoft.com/office/drawing/2014/main" id="{6A40011F-A754-4655-A285-1933E132571E}"/>
                </a:ext>
              </a:extLst>
            </p:cNvPr>
            <p:cNvSpPr/>
            <p:nvPr/>
          </p:nvSpPr>
          <p:spPr>
            <a:xfrm>
              <a:off x="4392473" y="2102642"/>
              <a:ext cx="149552" cy="148891"/>
            </a:xfrm>
            <a:custGeom>
              <a:avLst/>
              <a:gdLst>
                <a:gd name="connsiteX0" fmla="*/ 141111 w 149552"/>
                <a:gd name="connsiteY0" fmla="*/ 59148 h 148891"/>
                <a:gd name="connsiteX1" fmla="*/ 90513 w 149552"/>
                <a:gd name="connsiteY1" fmla="*/ 8550 h 148891"/>
                <a:gd name="connsiteX2" fmla="*/ 50351 w 149552"/>
                <a:gd name="connsiteY2" fmla="*/ 8090 h 148891"/>
                <a:gd name="connsiteX3" fmla="*/ 49891 w 149552"/>
                <a:gd name="connsiteY3" fmla="*/ 8550 h 148891"/>
                <a:gd name="connsiteX4" fmla="*/ 0 w 149552"/>
                <a:gd name="connsiteY4" fmla="*/ 58441 h 148891"/>
                <a:gd name="connsiteX5" fmla="*/ 90513 w 149552"/>
                <a:gd name="connsiteY5" fmla="*/ 148892 h 148891"/>
                <a:gd name="connsiteX6" fmla="*/ 140392 w 149552"/>
                <a:gd name="connsiteY6" fmla="*/ 99013 h 148891"/>
                <a:gd name="connsiteX7" fmla="*/ 142827 w 149552"/>
                <a:gd name="connsiteY7" fmla="*/ 60927 h 148891"/>
                <a:gd name="connsiteX8" fmla="*/ 141111 w 149552"/>
                <a:gd name="connsiteY8" fmla="*/ 59148 h 148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552" h="148891">
                  <a:moveTo>
                    <a:pt x="141111" y="59148"/>
                  </a:moveTo>
                  <a:lnTo>
                    <a:pt x="90513" y="8550"/>
                  </a:lnTo>
                  <a:cubicBezTo>
                    <a:pt x="79550" y="-2668"/>
                    <a:pt x="61569" y="-2874"/>
                    <a:pt x="50351" y="8090"/>
                  </a:cubicBezTo>
                  <a:cubicBezTo>
                    <a:pt x="50196" y="8241"/>
                    <a:pt x="50042" y="8395"/>
                    <a:pt x="49891" y="8550"/>
                  </a:cubicBezTo>
                  <a:lnTo>
                    <a:pt x="0" y="58441"/>
                  </a:lnTo>
                  <a:lnTo>
                    <a:pt x="90513" y="148892"/>
                  </a:lnTo>
                  <a:lnTo>
                    <a:pt x="140392" y="99013"/>
                  </a:lnTo>
                  <a:cubicBezTo>
                    <a:pt x="151582" y="89168"/>
                    <a:pt x="152671" y="72116"/>
                    <a:pt x="142827" y="60927"/>
                  </a:cubicBezTo>
                  <a:cubicBezTo>
                    <a:pt x="142282" y="60308"/>
                    <a:pt x="141711" y="59714"/>
                    <a:pt x="141111" y="59148"/>
                  </a:cubicBezTo>
                  <a:close/>
                </a:path>
              </a:pathLst>
            </a:custGeom>
            <a:solidFill>
              <a:schemeClr val="tx2"/>
            </a:solidFill>
            <a:ln w="12402" cap="flat">
              <a:noFill/>
              <a:prstDash val="solid"/>
              <a:miter/>
            </a:ln>
          </p:spPr>
          <p:txBody>
            <a:bodyPr rtlCol="0" anchor="ctr"/>
            <a:lstStyle/>
            <a:p>
              <a:endParaRPr lang="es-ES"/>
            </a:p>
          </p:txBody>
        </p:sp>
        <p:sp>
          <p:nvSpPr>
            <p:cNvPr id="35" name="Freeform: Shape 34">
              <a:extLst>
                <a:ext uri="{FF2B5EF4-FFF2-40B4-BE49-F238E27FC236}">
                  <a16:creationId xmlns:a16="http://schemas.microsoft.com/office/drawing/2014/main" id="{09DC5E86-2DB2-403D-B1DE-2414D9B33A94}"/>
                </a:ext>
              </a:extLst>
            </p:cNvPr>
            <p:cNvSpPr/>
            <p:nvPr/>
          </p:nvSpPr>
          <p:spPr>
            <a:xfrm>
              <a:off x="3735554" y="2623761"/>
              <a:ext cx="213013" cy="49630"/>
            </a:xfrm>
            <a:custGeom>
              <a:avLst/>
              <a:gdLst>
                <a:gd name="connsiteX0" fmla="*/ 0 w 213013"/>
                <a:gd name="connsiteY0" fmla="*/ 49630 h 49630"/>
                <a:gd name="connsiteX1" fmla="*/ 196561 w 213013"/>
                <a:gd name="connsiteY1" fmla="*/ 49630 h 49630"/>
                <a:gd name="connsiteX2" fmla="*/ 213013 w 213013"/>
                <a:gd name="connsiteY2" fmla="*/ 0 h 49630"/>
                <a:gd name="connsiteX3" fmla="*/ 0 w 213013"/>
                <a:gd name="connsiteY3" fmla="*/ 0 h 49630"/>
                <a:gd name="connsiteX4" fmla="*/ 0 w 213013"/>
                <a:gd name="connsiteY4" fmla="*/ 49630 h 49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13" h="49630">
                  <a:moveTo>
                    <a:pt x="0" y="49630"/>
                  </a:moveTo>
                  <a:lnTo>
                    <a:pt x="196561" y="49630"/>
                  </a:lnTo>
                  <a:lnTo>
                    <a:pt x="213013" y="0"/>
                  </a:lnTo>
                  <a:lnTo>
                    <a:pt x="0" y="0"/>
                  </a:lnTo>
                  <a:lnTo>
                    <a:pt x="0" y="49630"/>
                  </a:lnTo>
                  <a:close/>
                </a:path>
              </a:pathLst>
            </a:custGeom>
            <a:solidFill>
              <a:schemeClr val="accent1"/>
            </a:solidFill>
            <a:ln w="12402" cap="flat">
              <a:noFill/>
              <a:prstDash val="solid"/>
              <a:miter/>
            </a:ln>
          </p:spPr>
          <p:txBody>
            <a:bodyPr rtlCol="0" anchor="ctr"/>
            <a:lstStyle/>
            <a:p>
              <a:endParaRPr lang="es-ES"/>
            </a:p>
          </p:txBody>
        </p:sp>
        <p:sp>
          <p:nvSpPr>
            <p:cNvPr id="36" name="Freeform: Shape 35">
              <a:extLst>
                <a:ext uri="{FF2B5EF4-FFF2-40B4-BE49-F238E27FC236}">
                  <a16:creationId xmlns:a16="http://schemas.microsoft.com/office/drawing/2014/main" id="{8BBC130C-3927-456C-8CA9-18F68C2E3F6F}"/>
                </a:ext>
              </a:extLst>
            </p:cNvPr>
            <p:cNvSpPr/>
            <p:nvPr/>
          </p:nvSpPr>
          <p:spPr>
            <a:xfrm>
              <a:off x="3735554" y="2325979"/>
              <a:ext cx="439723" cy="49630"/>
            </a:xfrm>
            <a:custGeom>
              <a:avLst/>
              <a:gdLst>
                <a:gd name="connsiteX0" fmla="*/ 0 w 439723"/>
                <a:gd name="connsiteY0" fmla="*/ 49630 h 49630"/>
                <a:gd name="connsiteX1" fmla="*/ 390193 w 439723"/>
                <a:gd name="connsiteY1" fmla="*/ 49630 h 49630"/>
                <a:gd name="connsiteX2" fmla="*/ 439724 w 439723"/>
                <a:gd name="connsiteY2" fmla="*/ 0 h 49630"/>
                <a:gd name="connsiteX3" fmla="*/ 0 w 439723"/>
                <a:gd name="connsiteY3" fmla="*/ 0 h 49630"/>
                <a:gd name="connsiteX4" fmla="*/ 0 w 439723"/>
                <a:gd name="connsiteY4" fmla="*/ 49630 h 49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723" h="49630">
                  <a:moveTo>
                    <a:pt x="0" y="49630"/>
                  </a:moveTo>
                  <a:lnTo>
                    <a:pt x="390193" y="49630"/>
                  </a:lnTo>
                  <a:lnTo>
                    <a:pt x="439724" y="0"/>
                  </a:lnTo>
                  <a:lnTo>
                    <a:pt x="0" y="0"/>
                  </a:lnTo>
                  <a:lnTo>
                    <a:pt x="0" y="49630"/>
                  </a:lnTo>
                  <a:close/>
                </a:path>
              </a:pathLst>
            </a:custGeom>
            <a:solidFill>
              <a:schemeClr val="accent1"/>
            </a:solidFill>
            <a:ln w="12402" cap="flat">
              <a:noFill/>
              <a:prstDash val="solid"/>
              <a:miter/>
            </a:ln>
          </p:spPr>
          <p:txBody>
            <a:bodyPr rtlCol="0" anchor="ctr"/>
            <a:lstStyle/>
            <a:p>
              <a:endParaRPr lang="es-ES"/>
            </a:p>
          </p:txBody>
        </p:sp>
        <p:sp>
          <p:nvSpPr>
            <p:cNvPr id="37" name="Freeform: Shape 36">
              <a:extLst>
                <a:ext uri="{FF2B5EF4-FFF2-40B4-BE49-F238E27FC236}">
                  <a16:creationId xmlns:a16="http://schemas.microsoft.com/office/drawing/2014/main" id="{3081A760-8ECA-42FA-BA9E-B810356B1BA3}"/>
                </a:ext>
              </a:extLst>
            </p:cNvPr>
            <p:cNvSpPr/>
            <p:nvPr/>
          </p:nvSpPr>
          <p:spPr>
            <a:xfrm>
              <a:off x="3586663" y="1966160"/>
              <a:ext cx="769268" cy="992605"/>
            </a:xfrm>
            <a:custGeom>
              <a:avLst/>
              <a:gdLst>
                <a:gd name="connsiteX0" fmla="*/ 694824 w 769268"/>
                <a:gd name="connsiteY0" fmla="*/ 540970 h 992605"/>
                <a:gd name="connsiteX1" fmla="*/ 694824 w 769268"/>
                <a:gd name="connsiteY1" fmla="*/ 918160 h 992605"/>
                <a:gd name="connsiteX2" fmla="*/ 74445 w 769268"/>
                <a:gd name="connsiteY2" fmla="*/ 918160 h 992605"/>
                <a:gd name="connsiteX3" fmla="*/ 74445 w 769268"/>
                <a:gd name="connsiteY3" fmla="*/ 148891 h 992605"/>
                <a:gd name="connsiteX4" fmla="*/ 210929 w 769268"/>
                <a:gd name="connsiteY4" fmla="*/ 148891 h 992605"/>
                <a:gd name="connsiteX5" fmla="*/ 210929 w 769268"/>
                <a:gd name="connsiteY5" fmla="*/ 223336 h 992605"/>
                <a:gd name="connsiteX6" fmla="*/ 558340 w 769268"/>
                <a:gd name="connsiteY6" fmla="*/ 223336 h 992605"/>
                <a:gd name="connsiteX7" fmla="*/ 558340 w 769268"/>
                <a:gd name="connsiteY7" fmla="*/ 148891 h 992605"/>
                <a:gd name="connsiteX8" fmla="*/ 694824 w 769268"/>
                <a:gd name="connsiteY8" fmla="*/ 148891 h 992605"/>
                <a:gd name="connsiteX9" fmla="*/ 694824 w 769268"/>
                <a:gd name="connsiteY9" fmla="*/ 253387 h 992605"/>
                <a:gd name="connsiteX10" fmla="*/ 753139 w 769268"/>
                <a:gd name="connsiteY10" fmla="*/ 194923 h 992605"/>
                <a:gd name="connsiteX11" fmla="*/ 753139 w 769268"/>
                <a:gd name="connsiteY11" fmla="*/ 194923 h 992605"/>
                <a:gd name="connsiteX12" fmla="*/ 755261 w 769268"/>
                <a:gd name="connsiteY12" fmla="*/ 192801 h 992605"/>
                <a:gd name="connsiteX13" fmla="*/ 769269 w 769268"/>
                <a:gd name="connsiteY13" fmla="*/ 178793 h 992605"/>
                <a:gd name="connsiteX14" fmla="*/ 769269 w 769268"/>
                <a:gd name="connsiteY14" fmla="*/ 124076 h 992605"/>
                <a:gd name="connsiteX15" fmla="*/ 719639 w 769268"/>
                <a:gd name="connsiteY15" fmla="*/ 74445 h 992605"/>
                <a:gd name="connsiteX16" fmla="*/ 508710 w 769268"/>
                <a:gd name="connsiteY16" fmla="*/ 74445 h 992605"/>
                <a:gd name="connsiteX17" fmla="*/ 508710 w 769268"/>
                <a:gd name="connsiteY17" fmla="*/ 49630 h 992605"/>
                <a:gd name="connsiteX18" fmla="*/ 459080 w 769268"/>
                <a:gd name="connsiteY18" fmla="*/ 0 h 992605"/>
                <a:gd name="connsiteX19" fmla="*/ 310189 w 769268"/>
                <a:gd name="connsiteY19" fmla="*/ 0 h 992605"/>
                <a:gd name="connsiteX20" fmla="*/ 260559 w 769268"/>
                <a:gd name="connsiteY20" fmla="*/ 49630 h 992605"/>
                <a:gd name="connsiteX21" fmla="*/ 260559 w 769268"/>
                <a:gd name="connsiteY21" fmla="*/ 74445 h 992605"/>
                <a:gd name="connsiteX22" fmla="*/ 49630 w 769268"/>
                <a:gd name="connsiteY22" fmla="*/ 74445 h 992605"/>
                <a:gd name="connsiteX23" fmla="*/ 0 w 769268"/>
                <a:gd name="connsiteY23" fmla="*/ 124076 h 992605"/>
                <a:gd name="connsiteX24" fmla="*/ 0 w 769268"/>
                <a:gd name="connsiteY24" fmla="*/ 942975 h 992605"/>
                <a:gd name="connsiteX25" fmla="*/ 49630 w 769268"/>
                <a:gd name="connsiteY25" fmla="*/ 992605 h 992605"/>
                <a:gd name="connsiteX26" fmla="*/ 719639 w 769268"/>
                <a:gd name="connsiteY26" fmla="*/ 992605 h 992605"/>
                <a:gd name="connsiteX27" fmla="*/ 769269 w 769268"/>
                <a:gd name="connsiteY27" fmla="*/ 942975 h 992605"/>
                <a:gd name="connsiteX28" fmla="*/ 769269 w 769268"/>
                <a:gd name="connsiteY28" fmla="*/ 466524 h 992605"/>
                <a:gd name="connsiteX29" fmla="*/ 358132 w 769268"/>
                <a:gd name="connsiteY29" fmla="*/ 60350 h 992605"/>
                <a:gd name="connsiteX30" fmla="*/ 384634 w 769268"/>
                <a:gd name="connsiteY30" fmla="*/ 49630 h 992605"/>
                <a:gd name="connsiteX31" fmla="*/ 421857 w 769268"/>
                <a:gd name="connsiteY31" fmla="*/ 86853 h 992605"/>
                <a:gd name="connsiteX32" fmla="*/ 384634 w 769268"/>
                <a:gd name="connsiteY32" fmla="*/ 124076 h 992605"/>
                <a:gd name="connsiteX33" fmla="*/ 347412 w 769268"/>
                <a:gd name="connsiteY33" fmla="*/ 86853 h 992605"/>
                <a:gd name="connsiteX34" fmla="*/ 358132 w 769268"/>
                <a:gd name="connsiteY34" fmla="*/ 60350 h 99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69268" h="992605">
                  <a:moveTo>
                    <a:pt x="694824" y="540970"/>
                  </a:moveTo>
                  <a:lnTo>
                    <a:pt x="694824" y="918160"/>
                  </a:lnTo>
                  <a:lnTo>
                    <a:pt x="74445" y="918160"/>
                  </a:lnTo>
                  <a:lnTo>
                    <a:pt x="74445" y="148891"/>
                  </a:lnTo>
                  <a:lnTo>
                    <a:pt x="210929" y="148891"/>
                  </a:lnTo>
                  <a:lnTo>
                    <a:pt x="210929" y="223336"/>
                  </a:lnTo>
                  <a:lnTo>
                    <a:pt x="558340" y="223336"/>
                  </a:lnTo>
                  <a:lnTo>
                    <a:pt x="558340" y="148891"/>
                  </a:lnTo>
                  <a:lnTo>
                    <a:pt x="694824" y="148891"/>
                  </a:lnTo>
                  <a:lnTo>
                    <a:pt x="694824" y="253387"/>
                  </a:lnTo>
                  <a:lnTo>
                    <a:pt x="753139" y="194923"/>
                  </a:lnTo>
                  <a:lnTo>
                    <a:pt x="753139" y="194923"/>
                  </a:lnTo>
                  <a:lnTo>
                    <a:pt x="755261" y="192801"/>
                  </a:lnTo>
                  <a:lnTo>
                    <a:pt x="769269" y="178793"/>
                  </a:lnTo>
                  <a:lnTo>
                    <a:pt x="769269" y="124076"/>
                  </a:lnTo>
                  <a:cubicBezTo>
                    <a:pt x="769269" y="96666"/>
                    <a:pt x="747048" y="74445"/>
                    <a:pt x="719639" y="74445"/>
                  </a:cubicBezTo>
                  <a:lnTo>
                    <a:pt x="508710" y="74445"/>
                  </a:lnTo>
                  <a:lnTo>
                    <a:pt x="508710" y="49630"/>
                  </a:lnTo>
                  <a:cubicBezTo>
                    <a:pt x="508710" y="22220"/>
                    <a:pt x="486489" y="0"/>
                    <a:pt x="459080" y="0"/>
                  </a:cubicBezTo>
                  <a:lnTo>
                    <a:pt x="310189" y="0"/>
                  </a:lnTo>
                  <a:cubicBezTo>
                    <a:pt x="282780" y="0"/>
                    <a:pt x="260559" y="22220"/>
                    <a:pt x="260559" y="49630"/>
                  </a:cubicBezTo>
                  <a:lnTo>
                    <a:pt x="260559" y="74445"/>
                  </a:lnTo>
                  <a:lnTo>
                    <a:pt x="49630" y="74445"/>
                  </a:lnTo>
                  <a:cubicBezTo>
                    <a:pt x="22221" y="74445"/>
                    <a:pt x="0" y="96666"/>
                    <a:pt x="0" y="124076"/>
                  </a:cubicBezTo>
                  <a:lnTo>
                    <a:pt x="0" y="942975"/>
                  </a:lnTo>
                  <a:cubicBezTo>
                    <a:pt x="0" y="970384"/>
                    <a:pt x="22221" y="992605"/>
                    <a:pt x="49630" y="992605"/>
                  </a:cubicBezTo>
                  <a:lnTo>
                    <a:pt x="719639" y="992605"/>
                  </a:lnTo>
                  <a:cubicBezTo>
                    <a:pt x="747048" y="992605"/>
                    <a:pt x="769269" y="970384"/>
                    <a:pt x="769269" y="942975"/>
                  </a:cubicBezTo>
                  <a:lnTo>
                    <a:pt x="769269" y="466524"/>
                  </a:lnTo>
                  <a:close/>
                  <a:moveTo>
                    <a:pt x="358132" y="60350"/>
                  </a:moveTo>
                  <a:cubicBezTo>
                    <a:pt x="365143" y="53326"/>
                    <a:pt x="374711" y="49457"/>
                    <a:pt x="384634" y="49630"/>
                  </a:cubicBezTo>
                  <a:cubicBezTo>
                    <a:pt x="405193" y="49630"/>
                    <a:pt x="421857" y="66295"/>
                    <a:pt x="421857" y="86853"/>
                  </a:cubicBezTo>
                  <a:cubicBezTo>
                    <a:pt x="421857" y="107411"/>
                    <a:pt x="405193" y="124076"/>
                    <a:pt x="384634" y="124076"/>
                  </a:cubicBezTo>
                  <a:cubicBezTo>
                    <a:pt x="364076" y="124076"/>
                    <a:pt x="347412" y="107411"/>
                    <a:pt x="347412" y="86853"/>
                  </a:cubicBezTo>
                  <a:cubicBezTo>
                    <a:pt x="347238" y="76929"/>
                    <a:pt x="351108" y="67362"/>
                    <a:pt x="358132" y="60350"/>
                  </a:cubicBezTo>
                  <a:close/>
                </a:path>
              </a:pathLst>
            </a:custGeom>
            <a:solidFill>
              <a:schemeClr val="tx2"/>
            </a:solidFill>
            <a:ln w="12402" cap="flat">
              <a:noFill/>
              <a:prstDash val="solid"/>
              <a:miter/>
            </a:ln>
          </p:spPr>
          <p:txBody>
            <a:bodyPr rtlCol="0" anchor="ctr"/>
            <a:lstStyle/>
            <a:p>
              <a:endParaRPr lang="es-ES"/>
            </a:p>
          </p:txBody>
        </p:sp>
        <p:sp>
          <p:nvSpPr>
            <p:cNvPr id="38" name="Freeform: Shape 37">
              <a:extLst>
                <a:ext uri="{FF2B5EF4-FFF2-40B4-BE49-F238E27FC236}">
                  <a16:creationId xmlns:a16="http://schemas.microsoft.com/office/drawing/2014/main" id="{2DE7DBFB-7A4B-468E-AA65-54ADB0374234}"/>
                </a:ext>
              </a:extLst>
            </p:cNvPr>
            <p:cNvSpPr/>
            <p:nvPr/>
          </p:nvSpPr>
          <p:spPr>
            <a:xfrm>
              <a:off x="3735554" y="2474870"/>
              <a:ext cx="290833" cy="49630"/>
            </a:xfrm>
            <a:custGeom>
              <a:avLst/>
              <a:gdLst>
                <a:gd name="connsiteX0" fmla="*/ 0 w 290833"/>
                <a:gd name="connsiteY0" fmla="*/ 49630 h 49630"/>
                <a:gd name="connsiteX1" fmla="*/ 241302 w 290833"/>
                <a:gd name="connsiteY1" fmla="*/ 49630 h 49630"/>
                <a:gd name="connsiteX2" fmla="*/ 290833 w 290833"/>
                <a:gd name="connsiteY2" fmla="*/ 0 h 49630"/>
                <a:gd name="connsiteX3" fmla="*/ 0 w 290833"/>
                <a:gd name="connsiteY3" fmla="*/ 0 h 49630"/>
                <a:gd name="connsiteX4" fmla="*/ 0 w 290833"/>
                <a:gd name="connsiteY4" fmla="*/ 49630 h 49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833" h="49630">
                  <a:moveTo>
                    <a:pt x="0" y="49630"/>
                  </a:moveTo>
                  <a:lnTo>
                    <a:pt x="241302" y="49630"/>
                  </a:lnTo>
                  <a:lnTo>
                    <a:pt x="290833" y="0"/>
                  </a:lnTo>
                  <a:lnTo>
                    <a:pt x="0" y="0"/>
                  </a:lnTo>
                  <a:lnTo>
                    <a:pt x="0" y="49630"/>
                  </a:lnTo>
                  <a:close/>
                </a:path>
              </a:pathLst>
            </a:custGeom>
            <a:solidFill>
              <a:srgbClr val="000000"/>
            </a:solidFill>
            <a:ln w="12402" cap="flat">
              <a:noFill/>
              <a:prstDash val="solid"/>
              <a:miter/>
            </a:ln>
          </p:spPr>
          <p:txBody>
            <a:bodyPr rtlCol="0" anchor="ctr"/>
            <a:lstStyle/>
            <a:p>
              <a:endParaRPr lang="es-ES"/>
            </a:p>
          </p:txBody>
        </p:sp>
      </p:grpSp>
      <p:sp>
        <p:nvSpPr>
          <p:cNvPr id="39" name="Rectangle: Rounded Corners 38">
            <a:extLst>
              <a:ext uri="{FF2B5EF4-FFF2-40B4-BE49-F238E27FC236}">
                <a16:creationId xmlns:a16="http://schemas.microsoft.com/office/drawing/2014/main" id="{918ECECA-594A-4E00-A49A-FE66C556AD9A}"/>
              </a:ext>
            </a:extLst>
          </p:cNvPr>
          <p:cNvSpPr/>
          <p:nvPr/>
        </p:nvSpPr>
        <p:spPr>
          <a:xfrm>
            <a:off x="7195939" y="1385308"/>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200"/>
              <a:t>Description </a:t>
            </a:r>
          </a:p>
        </p:txBody>
      </p:sp>
      <p:sp>
        <p:nvSpPr>
          <p:cNvPr id="40" name="Rectangle: Rounded Corners 39">
            <a:extLst>
              <a:ext uri="{FF2B5EF4-FFF2-40B4-BE49-F238E27FC236}">
                <a16:creationId xmlns:a16="http://schemas.microsoft.com/office/drawing/2014/main" id="{69DEEC1A-A055-472B-A098-E4D7198CAD24}"/>
              </a:ext>
            </a:extLst>
          </p:cNvPr>
          <p:cNvSpPr/>
          <p:nvPr/>
        </p:nvSpPr>
        <p:spPr>
          <a:xfrm>
            <a:off x="7195939" y="3657600"/>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200"/>
              <a:t>Interpretation </a:t>
            </a:r>
          </a:p>
        </p:txBody>
      </p:sp>
      <p:grpSp>
        <p:nvGrpSpPr>
          <p:cNvPr id="2" name="Graphic 7">
            <a:extLst>
              <a:ext uri="{FF2B5EF4-FFF2-40B4-BE49-F238E27FC236}">
                <a16:creationId xmlns:a16="http://schemas.microsoft.com/office/drawing/2014/main" id="{40BC2E88-EA5D-497A-AD2D-BB6BA32F54DE}"/>
              </a:ext>
            </a:extLst>
          </p:cNvPr>
          <p:cNvGrpSpPr/>
          <p:nvPr/>
        </p:nvGrpSpPr>
        <p:grpSpPr>
          <a:xfrm>
            <a:off x="2359867" y="1997045"/>
            <a:ext cx="1533627" cy="1124780"/>
            <a:chOff x="8460374" y="5559474"/>
            <a:chExt cx="1533627" cy="1124780"/>
          </a:xfrm>
        </p:grpSpPr>
        <p:sp>
          <p:nvSpPr>
            <p:cNvPr id="41" name="Freeform: Shape 40">
              <a:extLst>
                <a:ext uri="{FF2B5EF4-FFF2-40B4-BE49-F238E27FC236}">
                  <a16:creationId xmlns:a16="http://schemas.microsoft.com/office/drawing/2014/main" id="{9F395F91-37B9-43DD-97D3-63EB26296708}"/>
                </a:ext>
              </a:extLst>
            </p:cNvPr>
            <p:cNvSpPr/>
            <p:nvPr/>
          </p:nvSpPr>
          <p:spPr>
            <a:xfrm>
              <a:off x="8867908" y="6399325"/>
              <a:ext cx="284929" cy="284929"/>
            </a:xfrm>
            <a:custGeom>
              <a:avLst/>
              <a:gdLst>
                <a:gd name="connsiteX0" fmla="*/ 284929 w 284929"/>
                <a:gd name="connsiteY0" fmla="*/ 142465 h 284929"/>
                <a:gd name="connsiteX1" fmla="*/ 142465 w 284929"/>
                <a:gd name="connsiteY1" fmla="*/ 284929 h 284929"/>
                <a:gd name="connsiteX2" fmla="*/ 0 w 284929"/>
                <a:gd name="connsiteY2" fmla="*/ 142465 h 284929"/>
                <a:gd name="connsiteX3" fmla="*/ 142465 w 284929"/>
                <a:gd name="connsiteY3" fmla="*/ 0 h 284929"/>
                <a:gd name="connsiteX4" fmla="*/ 284929 w 284929"/>
                <a:gd name="connsiteY4" fmla="*/ 142465 h 284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929" h="284929">
                  <a:moveTo>
                    <a:pt x="284929" y="142465"/>
                  </a:moveTo>
                  <a:cubicBezTo>
                    <a:pt x="284929" y="221145"/>
                    <a:pt x="221146" y="284929"/>
                    <a:pt x="142465" y="284929"/>
                  </a:cubicBezTo>
                  <a:cubicBezTo>
                    <a:pt x="63784" y="284929"/>
                    <a:pt x="0" y="221145"/>
                    <a:pt x="0" y="142465"/>
                  </a:cubicBezTo>
                  <a:cubicBezTo>
                    <a:pt x="0" y="63784"/>
                    <a:pt x="63784" y="0"/>
                    <a:pt x="142465" y="0"/>
                  </a:cubicBezTo>
                  <a:cubicBezTo>
                    <a:pt x="221146" y="0"/>
                    <a:pt x="284929" y="63784"/>
                    <a:pt x="284929" y="142465"/>
                  </a:cubicBezTo>
                  <a:close/>
                </a:path>
              </a:pathLst>
            </a:custGeom>
            <a:solidFill>
              <a:srgbClr val="093371"/>
            </a:solidFill>
            <a:ln w="1640"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66BD699A-3339-4666-8747-5F7DB191DB1D}"/>
                </a:ext>
              </a:extLst>
            </p:cNvPr>
            <p:cNvSpPr/>
            <p:nvPr/>
          </p:nvSpPr>
          <p:spPr>
            <a:xfrm>
              <a:off x="8461195" y="6421154"/>
              <a:ext cx="241106" cy="241106"/>
            </a:xfrm>
            <a:custGeom>
              <a:avLst/>
              <a:gdLst>
                <a:gd name="connsiteX0" fmla="*/ 219934 w 241106"/>
                <a:gd name="connsiteY0" fmla="*/ 241106 h 241106"/>
                <a:gd name="connsiteX1" fmla="*/ 21173 w 241106"/>
                <a:gd name="connsiteY1" fmla="*/ 241106 h 241106"/>
                <a:gd name="connsiteX2" fmla="*/ 0 w 241106"/>
                <a:gd name="connsiteY2" fmla="*/ 219934 h 241106"/>
                <a:gd name="connsiteX3" fmla="*/ 0 w 241106"/>
                <a:gd name="connsiteY3" fmla="*/ 21173 h 241106"/>
                <a:gd name="connsiteX4" fmla="*/ 21173 w 241106"/>
                <a:gd name="connsiteY4" fmla="*/ 0 h 241106"/>
                <a:gd name="connsiteX5" fmla="*/ 219934 w 241106"/>
                <a:gd name="connsiteY5" fmla="*/ 0 h 241106"/>
                <a:gd name="connsiteX6" fmla="*/ 241106 w 241106"/>
                <a:gd name="connsiteY6" fmla="*/ 21173 h 241106"/>
                <a:gd name="connsiteX7" fmla="*/ 241106 w 241106"/>
                <a:gd name="connsiteY7" fmla="*/ 219934 h 241106"/>
                <a:gd name="connsiteX8" fmla="*/ 219934 w 241106"/>
                <a:gd name="connsiteY8" fmla="*/ 241106 h 241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106" h="241106">
                  <a:moveTo>
                    <a:pt x="219934" y="241106"/>
                  </a:moveTo>
                  <a:lnTo>
                    <a:pt x="21173" y="241106"/>
                  </a:lnTo>
                  <a:cubicBezTo>
                    <a:pt x="9520" y="241106"/>
                    <a:pt x="0" y="231587"/>
                    <a:pt x="0" y="219934"/>
                  </a:cubicBezTo>
                  <a:lnTo>
                    <a:pt x="0" y="21173"/>
                  </a:lnTo>
                  <a:cubicBezTo>
                    <a:pt x="0" y="9519"/>
                    <a:pt x="9520" y="0"/>
                    <a:pt x="21173" y="0"/>
                  </a:cubicBezTo>
                  <a:lnTo>
                    <a:pt x="219934" y="0"/>
                  </a:lnTo>
                  <a:cubicBezTo>
                    <a:pt x="231587" y="0"/>
                    <a:pt x="241106" y="9519"/>
                    <a:pt x="241106" y="21173"/>
                  </a:cubicBezTo>
                  <a:lnTo>
                    <a:pt x="241106" y="219934"/>
                  </a:lnTo>
                  <a:cubicBezTo>
                    <a:pt x="241106" y="231587"/>
                    <a:pt x="231587" y="241106"/>
                    <a:pt x="219934" y="241106"/>
                  </a:cubicBezTo>
                  <a:close/>
                </a:path>
              </a:pathLst>
            </a:custGeom>
            <a:solidFill>
              <a:srgbClr val="FF8F02"/>
            </a:solidFill>
            <a:ln w="1640"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8F429144-1ABC-4917-93D5-B37998D10F72}"/>
                </a:ext>
              </a:extLst>
            </p:cNvPr>
            <p:cNvSpPr/>
            <p:nvPr/>
          </p:nvSpPr>
          <p:spPr>
            <a:xfrm>
              <a:off x="9312817" y="6411881"/>
              <a:ext cx="278121" cy="259570"/>
            </a:xfrm>
            <a:custGeom>
              <a:avLst/>
              <a:gdLst>
                <a:gd name="connsiteX0" fmla="*/ 17444 w 278121"/>
                <a:gd name="connsiteY0" fmla="*/ 259571 h 259570"/>
                <a:gd name="connsiteX1" fmla="*/ 260684 w 278121"/>
                <a:gd name="connsiteY1" fmla="*/ 259571 h 259570"/>
                <a:gd name="connsiteX2" fmla="*/ 275948 w 278121"/>
                <a:gd name="connsiteY2" fmla="*/ 233803 h 259570"/>
                <a:gd name="connsiteX3" fmla="*/ 154328 w 278121"/>
                <a:gd name="connsiteY3" fmla="*/ 9109 h 259570"/>
                <a:gd name="connsiteX4" fmla="*/ 123636 w 278121"/>
                <a:gd name="connsiteY4" fmla="*/ 9109 h 259570"/>
                <a:gd name="connsiteX5" fmla="*/ 2016 w 278121"/>
                <a:gd name="connsiteY5" fmla="*/ 233803 h 259570"/>
                <a:gd name="connsiteX6" fmla="*/ 17444 w 278121"/>
                <a:gd name="connsiteY6" fmla="*/ 259571 h 259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121" h="259570">
                  <a:moveTo>
                    <a:pt x="17444" y="259571"/>
                  </a:moveTo>
                  <a:lnTo>
                    <a:pt x="260684" y="259571"/>
                  </a:lnTo>
                  <a:cubicBezTo>
                    <a:pt x="273815" y="259571"/>
                    <a:pt x="282350" y="245456"/>
                    <a:pt x="275948" y="233803"/>
                  </a:cubicBezTo>
                  <a:lnTo>
                    <a:pt x="154328" y="9109"/>
                  </a:lnTo>
                  <a:cubicBezTo>
                    <a:pt x="147763" y="-3036"/>
                    <a:pt x="130201" y="-3036"/>
                    <a:pt x="123636" y="9109"/>
                  </a:cubicBezTo>
                  <a:lnTo>
                    <a:pt x="2016" y="233803"/>
                  </a:lnTo>
                  <a:cubicBezTo>
                    <a:pt x="-4057" y="245456"/>
                    <a:pt x="4314" y="259571"/>
                    <a:pt x="17444" y="259571"/>
                  </a:cubicBezTo>
                  <a:close/>
                </a:path>
              </a:pathLst>
            </a:custGeom>
            <a:solidFill>
              <a:schemeClr val="bg1"/>
            </a:solidFill>
            <a:ln w="1640"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B7832040-73EA-4459-8F15-BCE5C5AE83EF}"/>
                </a:ext>
              </a:extLst>
            </p:cNvPr>
            <p:cNvSpPr/>
            <p:nvPr/>
          </p:nvSpPr>
          <p:spPr>
            <a:xfrm>
              <a:off x="8460374" y="5905787"/>
              <a:ext cx="241434" cy="397193"/>
            </a:xfrm>
            <a:custGeom>
              <a:avLst/>
              <a:gdLst>
                <a:gd name="connsiteX0" fmla="*/ 219441 w 241434"/>
                <a:gd name="connsiteY0" fmla="*/ 397194 h 397193"/>
                <a:gd name="connsiteX1" fmla="*/ 21993 w 241434"/>
                <a:gd name="connsiteY1" fmla="*/ 397194 h 397193"/>
                <a:gd name="connsiteX2" fmla="*/ 0 w 241434"/>
                <a:gd name="connsiteY2" fmla="*/ 375200 h 397193"/>
                <a:gd name="connsiteX3" fmla="*/ 0 w 241434"/>
                <a:gd name="connsiteY3" fmla="*/ 21993 h 397193"/>
                <a:gd name="connsiteX4" fmla="*/ 21993 w 241434"/>
                <a:gd name="connsiteY4" fmla="*/ 0 h 397193"/>
                <a:gd name="connsiteX5" fmla="*/ 219441 w 241434"/>
                <a:gd name="connsiteY5" fmla="*/ 0 h 397193"/>
                <a:gd name="connsiteX6" fmla="*/ 241435 w 241434"/>
                <a:gd name="connsiteY6" fmla="*/ 21993 h 397193"/>
                <a:gd name="connsiteX7" fmla="*/ 241435 w 241434"/>
                <a:gd name="connsiteY7" fmla="*/ 375364 h 397193"/>
                <a:gd name="connsiteX8" fmla="*/ 219441 w 241434"/>
                <a:gd name="connsiteY8" fmla="*/ 397194 h 39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4" h="397193">
                  <a:moveTo>
                    <a:pt x="219441" y="397194"/>
                  </a:moveTo>
                  <a:lnTo>
                    <a:pt x="21993" y="397194"/>
                  </a:lnTo>
                  <a:cubicBezTo>
                    <a:pt x="9848" y="397194"/>
                    <a:pt x="0" y="387346"/>
                    <a:pt x="0" y="375200"/>
                  </a:cubicBezTo>
                  <a:lnTo>
                    <a:pt x="0" y="21993"/>
                  </a:lnTo>
                  <a:cubicBezTo>
                    <a:pt x="0" y="9848"/>
                    <a:pt x="9848" y="0"/>
                    <a:pt x="21993" y="0"/>
                  </a:cubicBezTo>
                  <a:lnTo>
                    <a:pt x="219441" y="0"/>
                  </a:lnTo>
                  <a:cubicBezTo>
                    <a:pt x="231587" y="0"/>
                    <a:pt x="241435" y="9848"/>
                    <a:pt x="241435" y="21993"/>
                  </a:cubicBezTo>
                  <a:lnTo>
                    <a:pt x="241435" y="375364"/>
                  </a:lnTo>
                  <a:cubicBezTo>
                    <a:pt x="241271" y="387346"/>
                    <a:pt x="231423" y="397194"/>
                    <a:pt x="219441" y="397194"/>
                  </a:cubicBezTo>
                  <a:close/>
                </a:path>
              </a:pathLst>
            </a:custGeom>
            <a:solidFill>
              <a:srgbClr val="093371"/>
            </a:solidFill>
            <a:ln w="1640" cap="flat">
              <a:noFill/>
              <a:prstDash val="solid"/>
              <a:miter/>
            </a:ln>
          </p:spPr>
          <p:txBody>
            <a:bodyPr rtlCol="0" anchor="ctr"/>
            <a:lstStyle/>
            <a:p>
              <a:endParaRPr lang="es-ES"/>
            </a:p>
          </p:txBody>
        </p:sp>
        <p:sp>
          <p:nvSpPr>
            <p:cNvPr id="45" name="Freeform: Shape 44">
              <a:extLst>
                <a:ext uri="{FF2B5EF4-FFF2-40B4-BE49-F238E27FC236}">
                  <a16:creationId xmlns:a16="http://schemas.microsoft.com/office/drawing/2014/main" id="{F46D352C-F7B3-46E7-ADE2-D98373511012}"/>
                </a:ext>
              </a:extLst>
            </p:cNvPr>
            <p:cNvSpPr/>
            <p:nvPr/>
          </p:nvSpPr>
          <p:spPr>
            <a:xfrm>
              <a:off x="8460374" y="6197774"/>
              <a:ext cx="241434" cy="105207"/>
            </a:xfrm>
            <a:custGeom>
              <a:avLst/>
              <a:gdLst>
                <a:gd name="connsiteX0" fmla="*/ 219441 w 241434"/>
                <a:gd name="connsiteY0" fmla="*/ 105207 h 105207"/>
                <a:gd name="connsiteX1" fmla="*/ 21993 w 241434"/>
                <a:gd name="connsiteY1" fmla="*/ 105207 h 105207"/>
                <a:gd name="connsiteX2" fmla="*/ 0 w 241434"/>
                <a:gd name="connsiteY2" fmla="*/ 83214 h 105207"/>
                <a:gd name="connsiteX3" fmla="*/ 0 w 241434"/>
                <a:gd name="connsiteY3" fmla="*/ 21993 h 105207"/>
                <a:gd name="connsiteX4" fmla="*/ 21993 w 241434"/>
                <a:gd name="connsiteY4" fmla="*/ 0 h 105207"/>
                <a:gd name="connsiteX5" fmla="*/ 219441 w 241434"/>
                <a:gd name="connsiteY5" fmla="*/ 0 h 105207"/>
                <a:gd name="connsiteX6" fmla="*/ 241435 w 241434"/>
                <a:gd name="connsiteY6" fmla="*/ 21993 h 105207"/>
                <a:gd name="connsiteX7" fmla="*/ 241435 w 241434"/>
                <a:gd name="connsiteY7" fmla="*/ 83214 h 105207"/>
                <a:gd name="connsiteX8" fmla="*/ 219441 w 241434"/>
                <a:gd name="connsiteY8" fmla="*/ 105207 h 105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4" h="105207">
                  <a:moveTo>
                    <a:pt x="219441" y="105207"/>
                  </a:moveTo>
                  <a:lnTo>
                    <a:pt x="21993" y="105207"/>
                  </a:lnTo>
                  <a:cubicBezTo>
                    <a:pt x="9848" y="105207"/>
                    <a:pt x="0" y="95359"/>
                    <a:pt x="0" y="83214"/>
                  </a:cubicBezTo>
                  <a:lnTo>
                    <a:pt x="0" y="21993"/>
                  </a:lnTo>
                  <a:cubicBezTo>
                    <a:pt x="0" y="9848"/>
                    <a:pt x="9848" y="0"/>
                    <a:pt x="21993" y="0"/>
                  </a:cubicBezTo>
                  <a:lnTo>
                    <a:pt x="219441" y="0"/>
                  </a:lnTo>
                  <a:cubicBezTo>
                    <a:pt x="231587" y="0"/>
                    <a:pt x="241435" y="9848"/>
                    <a:pt x="241435" y="21993"/>
                  </a:cubicBezTo>
                  <a:lnTo>
                    <a:pt x="241435" y="83214"/>
                  </a:lnTo>
                  <a:cubicBezTo>
                    <a:pt x="241271" y="95359"/>
                    <a:pt x="231423" y="105207"/>
                    <a:pt x="219441" y="105207"/>
                  </a:cubicBezTo>
                  <a:close/>
                </a:path>
              </a:pathLst>
            </a:custGeom>
            <a:solidFill>
              <a:schemeClr val="bg1"/>
            </a:solidFill>
            <a:ln w="1640" cap="flat">
              <a:noFill/>
              <a:prstDash val="solid"/>
              <a:miter/>
            </a:ln>
          </p:spPr>
          <p:txBody>
            <a:bodyPr rtlCol="0" anchor="ctr"/>
            <a:lstStyle/>
            <a:p>
              <a:endParaRPr lang="es-ES"/>
            </a:p>
          </p:txBody>
        </p:sp>
        <p:sp>
          <p:nvSpPr>
            <p:cNvPr id="46" name="Freeform: Shape 45">
              <a:extLst>
                <a:ext uri="{FF2B5EF4-FFF2-40B4-BE49-F238E27FC236}">
                  <a16:creationId xmlns:a16="http://schemas.microsoft.com/office/drawing/2014/main" id="{D17D1EA8-FC22-4A62-9D74-FFE721263A39}"/>
                </a:ext>
              </a:extLst>
            </p:cNvPr>
            <p:cNvSpPr/>
            <p:nvPr/>
          </p:nvSpPr>
          <p:spPr>
            <a:xfrm>
              <a:off x="9752895" y="6421154"/>
              <a:ext cx="241106" cy="241106"/>
            </a:xfrm>
            <a:custGeom>
              <a:avLst/>
              <a:gdLst>
                <a:gd name="connsiteX0" fmla="*/ 219934 w 241106"/>
                <a:gd name="connsiteY0" fmla="*/ 241106 h 241106"/>
                <a:gd name="connsiteX1" fmla="*/ 21173 w 241106"/>
                <a:gd name="connsiteY1" fmla="*/ 241106 h 241106"/>
                <a:gd name="connsiteX2" fmla="*/ 0 w 241106"/>
                <a:gd name="connsiteY2" fmla="*/ 219934 h 241106"/>
                <a:gd name="connsiteX3" fmla="*/ 0 w 241106"/>
                <a:gd name="connsiteY3" fmla="*/ 21173 h 241106"/>
                <a:gd name="connsiteX4" fmla="*/ 21173 w 241106"/>
                <a:gd name="connsiteY4" fmla="*/ 0 h 241106"/>
                <a:gd name="connsiteX5" fmla="*/ 219934 w 241106"/>
                <a:gd name="connsiteY5" fmla="*/ 0 h 241106"/>
                <a:gd name="connsiteX6" fmla="*/ 241106 w 241106"/>
                <a:gd name="connsiteY6" fmla="*/ 21173 h 241106"/>
                <a:gd name="connsiteX7" fmla="*/ 241106 w 241106"/>
                <a:gd name="connsiteY7" fmla="*/ 219934 h 241106"/>
                <a:gd name="connsiteX8" fmla="*/ 219934 w 241106"/>
                <a:gd name="connsiteY8" fmla="*/ 241106 h 241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106" h="241106">
                  <a:moveTo>
                    <a:pt x="219934" y="241106"/>
                  </a:moveTo>
                  <a:lnTo>
                    <a:pt x="21173" y="241106"/>
                  </a:lnTo>
                  <a:cubicBezTo>
                    <a:pt x="9519" y="241106"/>
                    <a:pt x="0" y="231587"/>
                    <a:pt x="0" y="219934"/>
                  </a:cubicBezTo>
                  <a:lnTo>
                    <a:pt x="0" y="21173"/>
                  </a:lnTo>
                  <a:cubicBezTo>
                    <a:pt x="0" y="9519"/>
                    <a:pt x="9519" y="0"/>
                    <a:pt x="21173" y="0"/>
                  </a:cubicBezTo>
                  <a:lnTo>
                    <a:pt x="219934" y="0"/>
                  </a:lnTo>
                  <a:cubicBezTo>
                    <a:pt x="231587" y="0"/>
                    <a:pt x="241106" y="9519"/>
                    <a:pt x="241106" y="21173"/>
                  </a:cubicBezTo>
                  <a:lnTo>
                    <a:pt x="241106" y="219934"/>
                  </a:lnTo>
                  <a:cubicBezTo>
                    <a:pt x="241106" y="231587"/>
                    <a:pt x="231587" y="241106"/>
                    <a:pt x="219934" y="241106"/>
                  </a:cubicBezTo>
                  <a:close/>
                </a:path>
              </a:pathLst>
            </a:custGeom>
            <a:solidFill>
              <a:srgbClr val="FF8F02"/>
            </a:solidFill>
            <a:ln w="1640" cap="flat">
              <a:noFill/>
              <a:prstDash val="solid"/>
              <a:miter/>
            </a:ln>
          </p:spPr>
          <p:txBody>
            <a:bodyPr rtlCol="0" anchor="ctr"/>
            <a:lstStyle/>
            <a:p>
              <a:endParaRPr lang="es-ES"/>
            </a:p>
          </p:txBody>
        </p:sp>
        <p:sp>
          <p:nvSpPr>
            <p:cNvPr id="47" name="Freeform: Shape 46">
              <a:extLst>
                <a:ext uri="{FF2B5EF4-FFF2-40B4-BE49-F238E27FC236}">
                  <a16:creationId xmlns:a16="http://schemas.microsoft.com/office/drawing/2014/main" id="{15C4EABA-0024-425E-82D5-6310DDBB4731}"/>
                </a:ext>
              </a:extLst>
            </p:cNvPr>
            <p:cNvSpPr/>
            <p:nvPr/>
          </p:nvSpPr>
          <p:spPr>
            <a:xfrm>
              <a:off x="9752074" y="5559474"/>
              <a:ext cx="241434" cy="743507"/>
            </a:xfrm>
            <a:custGeom>
              <a:avLst/>
              <a:gdLst>
                <a:gd name="connsiteX0" fmla="*/ 219441 w 241434"/>
                <a:gd name="connsiteY0" fmla="*/ 743507 h 743507"/>
                <a:gd name="connsiteX1" fmla="*/ 21993 w 241434"/>
                <a:gd name="connsiteY1" fmla="*/ 743507 h 743507"/>
                <a:gd name="connsiteX2" fmla="*/ 0 w 241434"/>
                <a:gd name="connsiteY2" fmla="*/ 721514 h 743507"/>
                <a:gd name="connsiteX3" fmla="*/ 0 w 241434"/>
                <a:gd name="connsiteY3" fmla="*/ 21993 h 743507"/>
                <a:gd name="connsiteX4" fmla="*/ 21993 w 241434"/>
                <a:gd name="connsiteY4" fmla="*/ 0 h 743507"/>
                <a:gd name="connsiteX5" fmla="*/ 219441 w 241434"/>
                <a:gd name="connsiteY5" fmla="*/ 0 h 743507"/>
                <a:gd name="connsiteX6" fmla="*/ 241435 w 241434"/>
                <a:gd name="connsiteY6" fmla="*/ 21993 h 743507"/>
                <a:gd name="connsiteX7" fmla="*/ 241435 w 241434"/>
                <a:gd name="connsiteY7" fmla="*/ 721678 h 743507"/>
                <a:gd name="connsiteX8" fmla="*/ 219441 w 241434"/>
                <a:gd name="connsiteY8" fmla="*/ 743507 h 74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4" h="743507">
                  <a:moveTo>
                    <a:pt x="219441" y="743507"/>
                  </a:moveTo>
                  <a:lnTo>
                    <a:pt x="21993" y="743507"/>
                  </a:lnTo>
                  <a:cubicBezTo>
                    <a:pt x="9848" y="743507"/>
                    <a:pt x="0" y="733659"/>
                    <a:pt x="0" y="721514"/>
                  </a:cubicBezTo>
                  <a:lnTo>
                    <a:pt x="0" y="21993"/>
                  </a:lnTo>
                  <a:cubicBezTo>
                    <a:pt x="0" y="9848"/>
                    <a:pt x="9848" y="0"/>
                    <a:pt x="21993" y="0"/>
                  </a:cubicBezTo>
                  <a:lnTo>
                    <a:pt x="219441" y="0"/>
                  </a:lnTo>
                  <a:cubicBezTo>
                    <a:pt x="231587" y="0"/>
                    <a:pt x="241435" y="9848"/>
                    <a:pt x="241435" y="21993"/>
                  </a:cubicBezTo>
                  <a:lnTo>
                    <a:pt x="241435" y="721678"/>
                  </a:lnTo>
                  <a:cubicBezTo>
                    <a:pt x="241271" y="733659"/>
                    <a:pt x="231423" y="743507"/>
                    <a:pt x="219441" y="743507"/>
                  </a:cubicBezTo>
                  <a:close/>
                </a:path>
              </a:pathLst>
            </a:custGeom>
            <a:solidFill>
              <a:srgbClr val="093371"/>
            </a:solidFill>
            <a:ln w="1640" cap="flat">
              <a:noFill/>
              <a:prstDash val="solid"/>
              <a:miter/>
            </a:ln>
          </p:spPr>
          <p:txBody>
            <a:bodyPr rtlCol="0" anchor="ctr"/>
            <a:lstStyle/>
            <a:p>
              <a:endParaRPr lang="es-ES"/>
            </a:p>
          </p:txBody>
        </p:sp>
        <p:sp>
          <p:nvSpPr>
            <p:cNvPr id="48" name="Freeform: Shape 47">
              <a:extLst>
                <a:ext uri="{FF2B5EF4-FFF2-40B4-BE49-F238E27FC236}">
                  <a16:creationId xmlns:a16="http://schemas.microsoft.com/office/drawing/2014/main" id="{B56FC972-D0F0-46D7-BEA5-BAF2160F39C3}"/>
                </a:ext>
              </a:extLst>
            </p:cNvPr>
            <p:cNvSpPr/>
            <p:nvPr/>
          </p:nvSpPr>
          <p:spPr>
            <a:xfrm>
              <a:off x="8898600" y="6019037"/>
              <a:ext cx="241434" cy="283944"/>
            </a:xfrm>
            <a:custGeom>
              <a:avLst/>
              <a:gdLst>
                <a:gd name="connsiteX0" fmla="*/ 219441 w 241434"/>
                <a:gd name="connsiteY0" fmla="*/ 283944 h 283944"/>
                <a:gd name="connsiteX1" fmla="*/ 21993 w 241434"/>
                <a:gd name="connsiteY1" fmla="*/ 283944 h 283944"/>
                <a:gd name="connsiteX2" fmla="*/ 0 w 241434"/>
                <a:gd name="connsiteY2" fmla="*/ 261951 h 283944"/>
                <a:gd name="connsiteX3" fmla="*/ 0 w 241434"/>
                <a:gd name="connsiteY3" fmla="*/ 21993 h 283944"/>
                <a:gd name="connsiteX4" fmla="*/ 21993 w 241434"/>
                <a:gd name="connsiteY4" fmla="*/ 0 h 283944"/>
                <a:gd name="connsiteX5" fmla="*/ 219441 w 241434"/>
                <a:gd name="connsiteY5" fmla="*/ 0 h 283944"/>
                <a:gd name="connsiteX6" fmla="*/ 241435 w 241434"/>
                <a:gd name="connsiteY6" fmla="*/ 21993 h 283944"/>
                <a:gd name="connsiteX7" fmla="*/ 241435 w 241434"/>
                <a:gd name="connsiteY7" fmla="*/ 262115 h 283944"/>
                <a:gd name="connsiteX8" fmla="*/ 219441 w 241434"/>
                <a:gd name="connsiteY8" fmla="*/ 283944 h 28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4" h="283944">
                  <a:moveTo>
                    <a:pt x="219441" y="283944"/>
                  </a:moveTo>
                  <a:lnTo>
                    <a:pt x="21993" y="283944"/>
                  </a:lnTo>
                  <a:cubicBezTo>
                    <a:pt x="9848" y="283944"/>
                    <a:pt x="0" y="274096"/>
                    <a:pt x="0" y="261951"/>
                  </a:cubicBezTo>
                  <a:lnTo>
                    <a:pt x="0" y="21993"/>
                  </a:lnTo>
                  <a:cubicBezTo>
                    <a:pt x="0" y="9848"/>
                    <a:pt x="9848" y="0"/>
                    <a:pt x="21993" y="0"/>
                  </a:cubicBezTo>
                  <a:lnTo>
                    <a:pt x="219441" y="0"/>
                  </a:lnTo>
                  <a:cubicBezTo>
                    <a:pt x="231587" y="0"/>
                    <a:pt x="241435" y="9848"/>
                    <a:pt x="241435" y="21993"/>
                  </a:cubicBezTo>
                  <a:lnTo>
                    <a:pt x="241435" y="262115"/>
                  </a:lnTo>
                  <a:cubicBezTo>
                    <a:pt x="241271" y="274096"/>
                    <a:pt x="231423" y="283944"/>
                    <a:pt x="219441" y="283944"/>
                  </a:cubicBezTo>
                  <a:close/>
                </a:path>
              </a:pathLst>
            </a:custGeom>
            <a:solidFill>
              <a:srgbClr val="093371"/>
            </a:solidFill>
            <a:ln w="1640" cap="flat">
              <a:noFill/>
              <a:prstDash val="solid"/>
              <a:miter/>
            </a:ln>
          </p:spPr>
          <p:txBody>
            <a:bodyPr rtlCol="0" anchor="ctr"/>
            <a:lstStyle/>
            <a:p>
              <a:endParaRPr lang="es-ES"/>
            </a:p>
          </p:txBody>
        </p:sp>
        <p:sp>
          <p:nvSpPr>
            <p:cNvPr id="49" name="Freeform: Shape 48">
              <a:extLst>
                <a:ext uri="{FF2B5EF4-FFF2-40B4-BE49-F238E27FC236}">
                  <a16:creationId xmlns:a16="http://schemas.microsoft.com/office/drawing/2014/main" id="{D7C2E80A-5530-46FA-89A3-3F485DE62AC0}"/>
                </a:ext>
              </a:extLst>
            </p:cNvPr>
            <p:cNvSpPr/>
            <p:nvPr/>
          </p:nvSpPr>
          <p:spPr>
            <a:xfrm>
              <a:off x="8898600" y="6092895"/>
              <a:ext cx="241434" cy="210085"/>
            </a:xfrm>
            <a:custGeom>
              <a:avLst/>
              <a:gdLst>
                <a:gd name="connsiteX0" fmla="*/ 219441 w 241434"/>
                <a:gd name="connsiteY0" fmla="*/ 210086 h 210085"/>
                <a:gd name="connsiteX1" fmla="*/ 21993 w 241434"/>
                <a:gd name="connsiteY1" fmla="*/ 210086 h 210085"/>
                <a:gd name="connsiteX2" fmla="*/ 0 w 241434"/>
                <a:gd name="connsiteY2" fmla="*/ 188093 h 210085"/>
                <a:gd name="connsiteX3" fmla="*/ 0 w 241434"/>
                <a:gd name="connsiteY3" fmla="*/ 21993 h 210085"/>
                <a:gd name="connsiteX4" fmla="*/ 21993 w 241434"/>
                <a:gd name="connsiteY4" fmla="*/ 0 h 210085"/>
                <a:gd name="connsiteX5" fmla="*/ 219441 w 241434"/>
                <a:gd name="connsiteY5" fmla="*/ 0 h 210085"/>
                <a:gd name="connsiteX6" fmla="*/ 241435 w 241434"/>
                <a:gd name="connsiteY6" fmla="*/ 21993 h 210085"/>
                <a:gd name="connsiteX7" fmla="*/ 241435 w 241434"/>
                <a:gd name="connsiteY7" fmla="*/ 188257 h 210085"/>
                <a:gd name="connsiteX8" fmla="*/ 219441 w 241434"/>
                <a:gd name="connsiteY8" fmla="*/ 210086 h 210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4" h="210085">
                  <a:moveTo>
                    <a:pt x="219441" y="210086"/>
                  </a:moveTo>
                  <a:lnTo>
                    <a:pt x="21993" y="210086"/>
                  </a:lnTo>
                  <a:cubicBezTo>
                    <a:pt x="9848" y="210086"/>
                    <a:pt x="0" y="200238"/>
                    <a:pt x="0" y="188093"/>
                  </a:cubicBezTo>
                  <a:lnTo>
                    <a:pt x="0" y="21993"/>
                  </a:lnTo>
                  <a:cubicBezTo>
                    <a:pt x="0" y="9848"/>
                    <a:pt x="9848" y="0"/>
                    <a:pt x="21993" y="0"/>
                  </a:cubicBezTo>
                  <a:lnTo>
                    <a:pt x="219441" y="0"/>
                  </a:lnTo>
                  <a:cubicBezTo>
                    <a:pt x="231587" y="0"/>
                    <a:pt x="241435" y="9848"/>
                    <a:pt x="241435" y="21993"/>
                  </a:cubicBezTo>
                  <a:lnTo>
                    <a:pt x="241435" y="188257"/>
                  </a:lnTo>
                  <a:cubicBezTo>
                    <a:pt x="241271" y="200238"/>
                    <a:pt x="231423" y="210086"/>
                    <a:pt x="219441" y="210086"/>
                  </a:cubicBezTo>
                  <a:close/>
                </a:path>
              </a:pathLst>
            </a:custGeom>
            <a:solidFill>
              <a:schemeClr val="bg1"/>
            </a:solidFill>
            <a:ln w="1640" cap="flat">
              <a:noFill/>
              <a:prstDash val="solid"/>
              <a:miter/>
            </a:ln>
          </p:spPr>
          <p:txBody>
            <a:bodyPr rtlCol="0" anchor="ctr"/>
            <a:lstStyle/>
            <a:p>
              <a:endParaRPr lang="es-ES"/>
            </a:p>
          </p:txBody>
        </p:sp>
        <p:sp>
          <p:nvSpPr>
            <p:cNvPr id="50" name="Freeform: Shape 49">
              <a:extLst>
                <a:ext uri="{FF2B5EF4-FFF2-40B4-BE49-F238E27FC236}">
                  <a16:creationId xmlns:a16="http://schemas.microsoft.com/office/drawing/2014/main" id="{0DFE59F0-C344-4FB0-9836-6A188DB6233D}"/>
                </a:ext>
              </a:extLst>
            </p:cNvPr>
            <p:cNvSpPr/>
            <p:nvPr/>
          </p:nvSpPr>
          <p:spPr>
            <a:xfrm>
              <a:off x="9325337" y="5743299"/>
              <a:ext cx="241434" cy="559682"/>
            </a:xfrm>
            <a:custGeom>
              <a:avLst/>
              <a:gdLst>
                <a:gd name="connsiteX0" fmla="*/ 219441 w 241434"/>
                <a:gd name="connsiteY0" fmla="*/ 559682 h 559682"/>
                <a:gd name="connsiteX1" fmla="*/ 21993 w 241434"/>
                <a:gd name="connsiteY1" fmla="*/ 559682 h 559682"/>
                <a:gd name="connsiteX2" fmla="*/ 0 w 241434"/>
                <a:gd name="connsiteY2" fmla="*/ 537689 h 559682"/>
                <a:gd name="connsiteX3" fmla="*/ 0 w 241434"/>
                <a:gd name="connsiteY3" fmla="*/ 21993 h 559682"/>
                <a:gd name="connsiteX4" fmla="*/ 21993 w 241434"/>
                <a:gd name="connsiteY4" fmla="*/ 0 h 559682"/>
                <a:gd name="connsiteX5" fmla="*/ 219441 w 241434"/>
                <a:gd name="connsiteY5" fmla="*/ 0 h 559682"/>
                <a:gd name="connsiteX6" fmla="*/ 241435 w 241434"/>
                <a:gd name="connsiteY6" fmla="*/ 21993 h 559682"/>
                <a:gd name="connsiteX7" fmla="*/ 241435 w 241434"/>
                <a:gd name="connsiteY7" fmla="*/ 537853 h 559682"/>
                <a:gd name="connsiteX8" fmla="*/ 219441 w 241434"/>
                <a:gd name="connsiteY8" fmla="*/ 559682 h 559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4" h="559682">
                  <a:moveTo>
                    <a:pt x="219441" y="559682"/>
                  </a:moveTo>
                  <a:lnTo>
                    <a:pt x="21993" y="559682"/>
                  </a:lnTo>
                  <a:cubicBezTo>
                    <a:pt x="9848" y="559682"/>
                    <a:pt x="0" y="549834"/>
                    <a:pt x="0" y="537689"/>
                  </a:cubicBezTo>
                  <a:lnTo>
                    <a:pt x="0" y="21993"/>
                  </a:lnTo>
                  <a:cubicBezTo>
                    <a:pt x="0" y="9848"/>
                    <a:pt x="9848" y="0"/>
                    <a:pt x="21993" y="0"/>
                  </a:cubicBezTo>
                  <a:lnTo>
                    <a:pt x="219441" y="0"/>
                  </a:lnTo>
                  <a:cubicBezTo>
                    <a:pt x="231587" y="0"/>
                    <a:pt x="241435" y="9848"/>
                    <a:pt x="241435" y="21993"/>
                  </a:cubicBezTo>
                  <a:lnTo>
                    <a:pt x="241435" y="537853"/>
                  </a:lnTo>
                  <a:cubicBezTo>
                    <a:pt x="241271" y="549834"/>
                    <a:pt x="231423" y="559682"/>
                    <a:pt x="219441" y="559682"/>
                  </a:cubicBezTo>
                  <a:close/>
                </a:path>
              </a:pathLst>
            </a:custGeom>
            <a:solidFill>
              <a:srgbClr val="093371"/>
            </a:solidFill>
            <a:ln w="1640" cap="flat">
              <a:noFill/>
              <a:prstDash val="solid"/>
              <a:miter/>
            </a:ln>
          </p:spPr>
          <p:txBody>
            <a:bodyPr rtlCol="0" anchor="ctr"/>
            <a:lstStyle/>
            <a:p>
              <a:endParaRPr lang="es-ES"/>
            </a:p>
          </p:txBody>
        </p:sp>
        <p:sp>
          <p:nvSpPr>
            <p:cNvPr id="51" name="Freeform: Shape 50">
              <a:extLst>
                <a:ext uri="{FF2B5EF4-FFF2-40B4-BE49-F238E27FC236}">
                  <a16:creationId xmlns:a16="http://schemas.microsoft.com/office/drawing/2014/main" id="{FFD931A8-B4CB-487F-A3B9-E3C72F4EC2C1}"/>
                </a:ext>
              </a:extLst>
            </p:cNvPr>
            <p:cNvSpPr/>
            <p:nvPr/>
          </p:nvSpPr>
          <p:spPr>
            <a:xfrm>
              <a:off x="9325337" y="5897581"/>
              <a:ext cx="241434" cy="405400"/>
            </a:xfrm>
            <a:custGeom>
              <a:avLst/>
              <a:gdLst>
                <a:gd name="connsiteX0" fmla="*/ 219441 w 241434"/>
                <a:gd name="connsiteY0" fmla="*/ 405400 h 405400"/>
                <a:gd name="connsiteX1" fmla="*/ 21993 w 241434"/>
                <a:gd name="connsiteY1" fmla="*/ 405400 h 405400"/>
                <a:gd name="connsiteX2" fmla="*/ 0 w 241434"/>
                <a:gd name="connsiteY2" fmla="*/ 383407 h 405400"/>
                <a:gd name="connsiteX3" fmla="*/ 0 w 241434"/>
                <a:gd name="connsiteY3" fmla="*/ 21993 h 405400"/>
                <a:gd name="connsiteX4" fmla="*/ 21993 w 241434"/>
                <a:gd name="connsiteY4" fmla="*/ 0 h 405400"/>
                <a:gd name="connsiteX5" fmla="*/ 219441 w 241434"/>
                <a:gd name="connsiteY5" fmla="*/ 0 h 405400"/>
                <a:gd name="connsiteX6" fmla="*/ 241435 w 241434"/>
                <a:gd name="connsiteY6" fmla="*/ 21993 h 405400"/>
                <a:gd name="connsiteX7" fmla="*/ 241435 w 241434"/>
                <a:gd name="connsiteY7" fmla="*/ 383571 h 405400"/>
                <a:gd name="connsiteX8" fmla="*/ 219441 w 241434"/>
                <a:gd name="connsiteY8" fmla="*/ 405400 h 40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4" h="405400">
                  <a:moveTo>
                    <a:pt x="219441" y="405400"/>
                  </a:moveTo>
                  <a:lnTo>
                    <a:pt x="21993" y="405400"/>
                  </a:lnTo>
                  <a:cubicBezTo>
                    <a:pt x="9848" y="405400"/>
                    <a:pt x="0" y="395552"/>
                    <a:pt x="0" y="383407"/>
                  </a:cubicBezTo>
                  <a:lnTo>
                    <a:pt x="0" y="21993"/>
                  </a:lnTo>
                  <a:cubicBezTo>
                    <a:pt x="0" y="9848"/>
                    <a:pt x="9848" y="0"/>
                    <a:pt x="21993" y="0"/>
                  </a:cubicBezTo>
                  <a:lnTo>
                    <a:pt x="219441" y="0"/>
                  </a:lnTo>
                  <a:cubicBezTo>
                    <a:pt x="231587" y="0"/>
                    <a:pt x="241435" y="9848"/>
                    <a:pt x="241435" y="21993"/>
                  </a:cubicBezTo>
                  <a:lnTo>
                    <a:pt x="241435" y="383571"/>
                  </a:lnTo>
                  <a:cubicBezTo>
                    <a:pt x="241271" y="395552"/>
                    <a:pt x="231423" y="405400"/>
                    <a:pt x="219441" y="405400"/>
                  </a:cubicBezTo>
                  <a:close/>
                </a:path>
              </a:pathLst>
            </a:custGeom>
            <a:solidFill>
              <a:schemeClr val="bg1"/>
            </a:solidFill>
            <a:ln w="1640" cap="flat">
              <a:noFill/>
              <a:prstDash val="solid"/>
              <a:miter/>
            </a:ln>
          </p:spPr>
          <p:txBody>
            <a:bodyPr rtlCol="0" anchor="ctr"/>
            <a:lstStyle/>
            <a:p>
              <a:endParaRPr lang="es-ES"/>
            </a:p>
          </p:txBody>
        </p:sp>
        <p:sp>
          <p:nvSpPr>
            <p:cNvPr id="52" name="Freeform: Shape 51">
              <a:extLst>
                <a:ext uri="{FF2B5EF4-FFF2-40B4-BE49-F238E27FC236}">
                  <a16:creationId xmlns:a16="http://schemas.microsoft.com/office/drawing/2014/main" id="{D963635E-CB87-4FC9-8ADD-D19C88CEE84F}"/>
                </a:ext>
              </a:extLst>
            </p:cNvPr>
            <p:cNvSpPr/>
            <p:nvPr/>
          </p:nvSpPr>
          <p:spPr>
            <a:xfrm>
              <a:off x="9752074" y="5672723"/>
              <a:ext cx="241434" cy="630257"/>
            </a:xfrm>
            <a:custGeom>
              <a:avLst/>
              <a:gdLst>
                <a:gd name="connsiteX0" fmla="*/ 219441 w 241434"/>
                <a:gd name="connsiteY0" fmla="*/ 630258 h 630257"/>
                <a:gd name="connsiteX1" fmla="*/ 21993 w 241434"/>
                <a:gd name="connsiteY1" fmla="*/ 630258 h 630257"/>
                <a:gd name="connsiteX2" fmla="*/ 0 w 241434"/>
                <a:gd name="connsiteY2" fmla="*/ 608264 h 630257"/>
                <a:gd name="connsiteX3" fmla="*/ 0 w 241434"/>
                <a:gd name="connsiteY3" fmla="*/ 21993 h 630257"/>
                <a:gd name="connsiteX4" fmla="*/ 21993 w 241434"/>
                <a:gd name="connsiteY4" fmla="*/ 0 h 630257"/>
                <a:gd name="connsiteX5" fmla="*/ 219441 w 241434"/>
                <a:gd name="connsiteY5" fmla="*/ 0 h 630257"/>
                <a:gd name="connsiteX6" fmla="*/ 241435 w 241434"/>
                <a:gd name="connsiteY6" fmla="*/ 21993 h 630257"/>
                <a:gd name="connsiteX7" fmla="*/ 241435 w 241434"/>
                <a:gd name="connsiteY7" fmla="*/ 608429 h 630257"/>
                <a:gd name="connsiteX8" fmla="*/ 219441 w 241434"/>
                <a:gd name="connsiteY8" fmla="*/ 630258 h 63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434" h="630257">
                  <a:moveTo>
                    <a:pt x="219441" y="630258"/>
                  </a:moveTo>
                  <a:lnTo>
                    <a:pt x="21993" y="630258"/>
                  </a:lnTo>
                  <a:cubicBezTo>
                    <a:pt x="9848" y="630258"/>
                    <a:pt x="0" y="620410"/>
                    <a:pt x="0" y="608264"/>
                  </a:cubicBezTo>
                  <a:lnTo>
                    <a:pt x="0" y="21993"/>
                  </a:lnTo>
                  <a:cubicBezTo>
                    <a:pt x="0" y="9848"/>
                    <a:pt x="9848" y="0"/>
                    <a:pt x="21993" y="0"/>
                  </a:cubicBezTo>
                  <a:lnTo>
                    <a:pt x="219441" y="0"/>
                  </a:lnTo>
                  <a:cubicBezTo>
                    <a:pt x="231587" y="0"/>
                    <a:pt x="241435" y="9848"/>
                    <a:pt x="241435" y="21993"/>
                  </a:cubicBezTo>
                  <a:lnTo>
                    <a:pt x="241435" y="608429"/>
                  </a:lnTo>
                  <a:cubicBezTo>
                    <a:pt x="241271" y="620410"/>
                    <a:pt x="231423" y="630258"/>
                    <a:pt x="219441" y="630258"/>
                  </a:cubicBezTo>
                  <a:close/>
                </a:path>
              </a:pathLst>
            </a:custGeom>
            <a:solidFill>
              <a:schemeClr val="bg1"/>
            </a:solidFill>
            <a:ln w="1640" cap="flat">
              <a:noFill/>
              <a:prstDash val="solid"/>
              <a:miter/>
            </a:ln>
          </p:spPr>
          <p:txBody>
            <a:bodyPr rtlCol="0" anchor="ctr"/>
            <a:lstStyle/>
            <a:p>
              <a:endParaRPr lang="es-ES"/>
            </a:p>
          </p:txBody>
        </p:sp>
      </p:grpSp>
      <p:grpSp>
        <p:nvGrpSpPr>
          <p:cNvPr id="53" name="Graphic 9">
            <a:extLst>
              <a:ext uri="{FF2B5EF4-FFF2-40B4-BE49-F238E27FC236}">
                <a16:creationId xmlns:a16="http://schemas.microsoft.com/office/drawing/2014/main" id="{FE8C1729-5C17-4AC2-8B11-8C3594EFBEC4}"/>
              </a:ext>
            </a:extLst>
          </p:cNvPr>
          <p:cNvGrpSpPr/>
          <p:nvPr/>
        </p:nvGrpSpPr>
        <p:grpSpPr>
          <a:xfrm>
            <a:off x="2603443" y="4172050"/>
            <a:ext cx="1146252" cy="840675"/>
            <a:chOff x="2688513" y="5560933"/>
            <a:chExt cx="1146252" cy="840675"/>
          </a:xfrm>
        </p:grpSpPr>
        <p:sp>
          <p:nvSpPr>
            <p:cNvPr id="54" name="Freeform: Shape 53">
              <a:extLst>
                <a:ext uri="{FF2B5EF4-FFF2-40B4-BE49-F238E27FC236}">
                  <a16:creationId xmlns:a16="http://schemas.microsoft.com/office/drawing/2014/main" id="{8F3BA58A-A0B6-4598-ADE4-333477A364AC}"/>
                </a:ext>
              </a:extLst>
            </p:cNvPr>
            <p:cNvSpPr/>
            <p:nvPr/>
          </p:nvSpPr>
          <p:spPr>
            <a:xfrm>
              <a:off x="2993109" y="6188648"/>
              <a:ext cx="212959" cy="212959"/>
            </a:xfrm>
            <a:custGeom>
              <a:avLst/>
              <a:gdLst>
                <a:gd name="connsiteX0" fmla="*/ 212960 w 212959"/>
                <a:gd name="connsiteY0" fmla="*/ 106480 h 212959"/>
                <a:gd name="connsiteX1" fmla="*/ 106480 w 212959"/>
                <a:gd name="connsiteY1" fmla="*/ 212960 h 212959"/>
                <a:gd name="connsiteX2" fmla="*/ 0 w 212959"/>
                <a:gd name="connsiteY2" fmla="*/ 106480 h 212959"/>
                <a:gd name="connsiteX3" fmla="*/ 106480 w 212959"/>
                <a:gd name="connsiteY3" fmla="*/ 0 h 212959"/>
                <a:gd name="connsiteX4" fmla="*/ 212960 w 212959"/>
                <a:gd name="connsiteY4" fmla="*/ 106480 h 212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959" h="212959">
                  <a:moveTo>
                    <a:pt x="212960" y="106480"/>
                  </a:moveTo>
                  <a:cubicBezTo>
                    <a:pt x="212960" y="165287"/>
                    <a:pt x="165287" y="212960"/>
                    <a:pt x="106480" y="212960"/>
                  </a:cubicBezTo>
                  <a:cubicBezTo>
                    <a:pt x="47673" y="212960"/>
                    <a:pt x="0" y="165287"/>
                    <a:pt x="0" y="106480"/>
                  </a:cubicBezTo>
                  <a:cubicBezTo>
                    <a:pt x="0" y="47673"/>
                    <a:pt x="47673" y="0"/>
                    <a:pt x="106480" y="0"/>
                  </a:cubicBezTo>
                  <a:cubicBezTo>
                    <a:pt x="165287" y="0"/>
                    <a:pt x="212960" y="47673"/>
                    <a:pt x="212960" y="106480"/>
                  </a:cubicBezTo>
                  <a:close/>
                </a:path>
              </a:pathLst>
            </a:custGeom>
            <a:solidFill>
              <a:schemeClr val="bg1"/>
            </a:solidFill>
            <a:ln w="1226" cap="flat">
              <a:noFill/>
              <a:prstDash val="solid"/>
              <a:miter/>
            </a:ln>
          </p:spPr>
          <p:txBody>
            <a:bodyPr rtlCol="0" anchor="ctr"/>
            <a:lstStyle/>
            <a:p>
              <a:endParaRPr lang="es-ES"/>
            </a:p>
          </p:txBody>
        </p:sp>
        <p:sp>
          <p:nvSpPr>
            <p:cNvPr id="55" name="Freeform: Shape 54">
              <a:extLst>
                <a:ext uri="{FF2B5EF4-FFF2-40B4-BE49-F238E27FC236}">
                  <a16:creationId xmlns:a16="http://schemas.microsoft.com/office/drawing/2014/main" id="{49E3ADEF-30D9-4B3B-A5D8-38E3C540B552}"/>
                </a:ext>
              </a:extLst>
            </p:cNvPr>
            <p:cNvSpPr/>
            <p:nvPr/>
          </p:nvSpPr>
          <p:spPr>
            <a:xfrm>
              <a:off x="2689127" y="6204964"/>
              <a:ext cx="180206" cy="180206"/>
            </a:xfrm>
            <a:custGeom>
              <a:avLst/>
              <a:gdLst>
                <a:gd name="connsiteX0" fmla="*/ 164381 w 180206"/>
                <a:gd name="connsiteY0" fmla="*/ 180206 h 180206"/>
                <a:gd name="connsiteX1" fmla="*/ 15825 w 180206"/>
                <a:gd name="connsiteY1" fmla="*/ 180206 h 180206"/>
                <a:gd name="connsiteX2" fmla="*/ 0 w 180206"/>
                <a:gd name="connsiteY2" fmla="*/ 164381 h 180206"/>
                <a:gd name="connsiteX3" fmla="*/ 0 w 180206"/>
                <a:gd name="connsiteY3" fmla="*/ 15825 h 180206"/>
                <a:gd name="connsiteX4" fmla="*/ 15825 w 180206"/>
                <a:gd name="connsiteY4" fmla="*/ 0 h 180206"/>
                <a:gd name="connsiteX5" fmla="*/ 164381 w 180206"/>
                <a:gd name="connsiteY5" fmla="*/ 0 h 180206"/>
                <a:gd name="connsiteX6" fmla="*/ 180206 w 180206"/>
                <a:gd name="connsiteY6" fmla="*/ 15825 h 180206"/>
                <a:gd name="connsiteX7" fmla="*/ 180206 w 180206"/>
                <a:gd name="connsiteY7" fmla="*/ 164381 h 180206"/>
                <a:gd name="connsiteX8" fmla="*/ 164381 w 180206"/>
                <a:gd name="connsiteY8" fmla="*/ 180206 h 180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206" h="180206">
                  <a:moveTo>
                    <a:pt x="164381" y="180206"/>
                  </a:moveTo>
                  <a:lnTo>
                    <a:pt x="15825" y="180206"/>
                  </a:lnTo>
                  <a:cubicBezTo>
                    <a:pt x="7115" y="180206"/>
                    <a:pt x="0" y="173091"/>
                    <a:pt x="0" y="164381"/>
                  </a:cubicBezTo>
                  <a:lnTo>
                    <a:pt x="0" y="15825"/>
                  </a:lnTo>
                  <a:cubicBezTo>
                    <a:pt x="0" y="7115"/>
                    <a:pt x="7115" y="0"/>
                    <a:pt x="15825" y="0"/>
                  </a:cubicBezTo>
                  <a:lnTo>
                    <a:pt x="164381" y="0"/>
                  </a:lnTo>
                  <a:cubicBezTo>
                    <a:pt x="173091" y="0"/>
                    <a:pt x="180206" y="7115"/>
                    <a:pt x="180206" y="15825"/>
                  </a:cubicBezTo>
                  <a:lnTo>
                    <a:pt x="180206" y="164381"/>
                  </a:lnTo>
                  <a:cubicBezTo>
                    <a:pt x="180206" y="173091"/>
                    <a:pt x="173091" y="180206"/>
                    <a:pt x="164381" y="180206"/>
                  </a:cubicBezTo>
                  <a:close/>
                </a:path>
              </a:pathLst>
            </a:custGeom>
            <a:solidFill>
              <a:srgbClr val="FF8F02"/>
            </a:solidFill>
            <a:ln w="1226" cap="flat">
              <a:noFill/>
              <a:prstDash val="solid"/>
              <a:miter/>
            </a:ln>
          </p:spPr>
          <p:txBody>
            <a:bodyPr rtlCol="0" anchor="ctr"/>
            <a:lstStyle/>
            <a:p>
              <a:endParaRPr lang="es-ES"/>
            </a:p>
          </p:txBody>
        </p:sp>
        <p:sp>
          <p:nvSpPr>
            <p:cNvPr id="56" name="Freeform: Shape 55">
              <a:extLst>
                <a:ext uri="{FF2B5EF4-FFF2-40B4-BE49-F238E27FC236}">
                  <a16:creationId xmlns:a16="http://schemas.microsoft.com/office/drawing/2014/main" id="{F4C31D36-D78A-48F9-870C-152F2D20C15A}"/>
                </a:ext>
              </a:extLst>
            </p:cNvPr>
            <p:cNvSpPr/>
            <p:nvPr/>
          </p:nvSpPr>
          <p:spPr>
            <a:xfrm>
              <a:off x="3325640" y="6198033"/>
              <a:ext cx="207871" cy="194006"/>
            </a:xfrm>
            <a:custGeom>
              <a:avLst/>
              <a:gdLst>
                <a:gd name="connsiteX0" fmla="*/ 13038 w 207871"/>
                <a:gd name="connsiteY0" fmla="*/ 194007 h 194006"/>
                <a:gd name="connsiteX1" fmla="*/ 194839 w 207871"/>
                <a:gd name="connsiteY1" fmla="*/ 194007 h 194006"/>
                <a:gd name="connsiteX2" fmla="*/ 206247 w 207871"/>
                <a:gd name="connsiteY2" fmla="*/ 174747 h 194006"/>
                <a:gd name="connsiteX3" fmla="*/ 115347 w 207871"/>
                <a:gd name="connsiteY3" fmla="*/ 6808 h 194006"/>
                <a:gd name="connsiteX4" fmla="*/ 92407 w 207871"/>
                <a:gd name="connsiteY4" fmla="*/ 6808 h 194006"/>
                <a:gd name="connsiteX5" fmla="*/ 1507 w 207871"/>
                <a:gd name="connsiteY5" fmla="*/ 174747 h 194006"/>
                <a:gd name="connsiteX6" fmla="*/ 13038 w 207871"/>
                <a:gd name="connsiteY6" fmla="*/ 194007 h 19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871" h="194006">
                  <a:moveTo>
                    <a:pt x="13038" y="194007"/>
                  </a:moveTo>
                  <a:lnTo>
                    <a:pt x="194839" y="194007"/>
                  </a:lnTo>
                  <a:cubicBezTo>
                    <a:pt x="204653" y="194007"/>
                    <a:pt x="211032" y="183457"/>
                    <a:pt x="206247" y="174747"/>
                  </a:cubicBezTo>
                  <a:lnTo>
                    <a:pt x="115347" y="6808"/>
                  </a:lnTo>
                  <a:cubicBezTo>
                    <a:pt x="110440" y="-2269"/>
                    <a:pt x="97314" y="-2269"/>
                    <a:pt x="92407" y="6808"/>
                  </a:cubicBezTo>
                  <a:lnTo>
                    <a:pt x="1507" y="174747"/>
                  </a:lnTo>
                  <a:cubicBezTo>
                    <a:pt x="-3032" y="183457"/>
                    <a:pt x="3224" y="194007"/>
                    <a:pt x="13038" y="194007"/>
                  </a:cubicBezTo>
                  <a:close/>
                </a:path>
              </a:pathLst>
            </a:custGeom>
            <a:solidFill>
              <a:srgbClr val="2196F3"/>
            </a:solidFill>
            <a:ln w="1226" cap="flat">
              <a:noFill/>
              <a:prstDash val="solid"/>
              <a:miter/>
            </a:ln>
          </p:spPr>
          <p:txBody>
            <a:bodyPr rtlCol="0" anchor="ctr"/>
            <a:lstStyle/>
            <a:p>
              <a:endParaRPr lang="es-ES"/>
            </a:p>
          </p:txBody>
        </p:sp>
        <p:sp>
          <p:nvSpPr>
            <p:cNvPr id="57" name="Freeform: Shape 56">
              <a:extLst>
                <a:ext uri="{FF2B5EF4-FFF2-40B4-BE49-F238E27FC236}">
                  <a16:creationId xmlns:a16="http://schemas.microsoft.com/office/drawing/2014/main" id="{CC3E82D3-188F-4C66-BA9B-0A2BD56D8EE5}"/>
                </a:ext>
              </a:extLst>
            </p:cNvPr>
            <p:cNvSpPr/>
            <p:nvPr/>
          </p:nvSpPr>
          <p:spPr>
            <a:xfrm>
              <a:off x="2688513" y="5819772"/>
              <a:ext cx="180451" cy="296867"/>
            </a:xfrm>
            <a:custGeom>
              <a:avLst/>
              <a:gdLst>
                <a:gd name="connsiteX0" fmla="*/ 164013 w 180451"/>
                <a:gd name="connsiteY0" fmla="*/ 296868 h 296867"/>
                <a:gd name="connsiteX1" fmla="*/ 16438 w 180451"/>
                <a:gd name="connsiteY1" fmla="*/ 296868 h 296867"/>
                <a:gd name="connsiteX2" fmla="*/ 0 w 180451"/>
                <a:gd name="connsiteY2" fmla="*/ 280430 h 296867"/>
                <a:gd name="connsiteX3" fmla="*/ 0 w 180451"/>
                <a:gd name="connsiteY3" fmla="*/ 16438 h 296867"/>
                <a:gd name="connsiteX4" fmla="*/ 16438 w 180451"/>
                <a:gd name="connsiteY4" fmla="*/ 0 h 296867"/>
                <a:gd name="connsiteX5" fmla="*/ 164013 w 180451"/>
                <a:gd name="connsiteY5" fmla="*/ 0 h 296867"/>
                <a:gd name="connsiteX6" fmla="*/ 180451 w 180451"/>
                <a:gd name="connsiteY6" fmla="*/ 16438 h 296867"/>
                <a:gd name="connsiteX7" fmla="*/ 180451 w 180451"/>
                <a:gd name="connsiteY7" fmla="*/ 280552 h 296867"/>
                <a:gd name="connsiteX8" fmla="*/ 164013 w 180451"/>
                <a:gd name="connsiteY8" fmla="*/ 296868 h 296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451" h="296867">
                  <a:moveTo>
                    <a:pt x="164013" y="296868"/>
                  </a:moveTo>
                  <a:lnTo>
                    <a:pt x="16438" y="296868"/>
                  </a:lnTo>
                  <a:cubicBezTo>
                    <a:pt x="7360" y="296868"/>
                    <a:pt x="0" y="289507"/>
                    <a:pt x="0" y="280430"/>
                  </a:cubicBezTo>
                  <a:lnTo>
                    <a:pt x="0" y="16438"/>
                  </a:lnTo>
                  <a:cubicBezTo>
                    <a:pt x="0" y="7360"/>
                    <a:pt x="7360" y="0"/>
                    <a:pt x="16438" y="0"/>
                  </a:cubicBezTo>
                  <a:lnTo>
                    <a:pt x="164013" y="0"/>
                  </a:lnTo>
                  <a:cubicBezTo>
                    <a:pt x="173091" y="0"/>
                    <a:pt x="180451" y="7360"/>
                    <a:pt x="180451" y="16438"/>
                  </a:cubicBezTo>
                  <a:lnTo>
                    <a:pt x="180451" y="280552"/>
                  </a:lnTo>
                  <a:cubicBezTo>
                    <a:pt x="180329" y="289507"/>
                    <a:pt x="172968" y="296868"/>
                    <a:pt x="164013" y="296868"/>
                  </a:cubicBezTo>
                  <a:close/>
                </a:path>
              </a:pathLst>
            </a:custGeom>
            <a:solidFill>
              <a:schemeClr val="bg1"/>
            </a:solidFill>
            <a:ln w="1226" cap="flat">
              <a:noFill/>
              <a:prstDash val="solid"/>
              <a:miter/>
            </a:ln>
          </p:spPr>
          <p:txBody>
            <a:bodyPr rtlCol="0" anchor="ctr"/>
            <a:lstStyle/>
            <a:p>
              <a:endParaRPr lang="es-ES"/>
            </a:p>
          </p:txBody>
        </p:sp>
        <p:sp>
          <p:nvSpPr>
            <p:cNvPr id="58" name="Freeform: Shape 57">
              <a:extLst>
                <a:ext uri="{FF2B5EF4-FFF2-40B4-BE49-F238E27FC236}">
                  <a16:creationId xmlns:a16="http://schemas.microsoft.com/office/drawing/2014/main" id="{8A26C341-1DA4-42C3-8074-B18F695BFC80}"/>
                </a:ext>
              </a:extLst>
            </p:cNvPr>
            <p:cNvSpPr/>
            <p:nvPr/>
          </p:nvSpPr>
          <p:spPr>
            <a:xfrm>
              <a:off x="2688513" y="6038006"/>
              <a:ext cx="180451" cy="78633"/>
            </a:xfrm>
            <a:custGeom>
              <a:avLst/>
              <a:gdLst>
                <a:gd name="connsiteX0" fmla="*/ 164013 w 180451"/>
                <a:gd name="connsiteY0" fmla="*/ 78633 h 78633"/>
                <a:gd name="connsiteX1" fmla="*/ 16438 w 180451"/>
                <a:gd name="connsiteY1" fmla="*/ 78633 h 78633"/>
                <a:gd name="connsiteX2" fmla="*/ 0 w 180451"/>
                <a:gd name="connsiteY2" fmla="*/ 62195 h 78633"/>
                <a:gd name="connsiteX3" fmla="*/ 0 w 180451"/>
                <a:gd name="connsiteY3" fmla="*/ 16438 h 78633"/>
                <a:gd name="connsiteX4" fmla="*/ 16438 w 180451"/>
                <a:gd name="connsiteY4" fmla="*/ 0 h 78633"/>
                <a:gd name="connsiteX5" fmla="*/ 164013 w 180451"/>
                <a:gd name="connsiteY5" fmla="*/ 0 h 78633"/>
                <a:gd name="connsiteX6" fmla="*/ 180451 w 180451"/>
                <a:gd name="connsiteY6" fmla="*/ 16438 h 78633"/>
                <a:gd name="connsiteX7" fmla="*/ 180451 w 180451"/>
                <a:gd name="connsiteY7" fmla="*/ 62195 h 78633"/>
                <a:gd name="connsiteX8" fmla="*/ 164013 w 180451"/>
                <a:gd name="connsiteY8" fmla="*/ 78633 h 7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451" h="78633">
                  <a:moveTo>
                    <a:pt x="164013" y="78633"/>
                  </a:moveTo>
                  <a:lnTo>
                    <a:pt x="16438" y="78633"/>
                  </a:lnTo>
                  <a:cubicBezTo>
                    <a:pt x="7360" y="78633"/>
                    <a:pt x="0" y="71273"/>
                    <a:pt x="0" y="62195"/>
                  </a:cubicBezTo>
                  <a:lnTo>
                    <a:pt x="0" y="16438"/>
                  </a:lnTo>
                  <a:cubicBezTo>
                    <a:pt x="0" y="7360"/>
                    <a:pt x="7360" y="0"/>
                    <a:pt x="16438" y="0"/>
                  </a:cubicBezTo>
                  <a:lnTo>
                    <a:pt x="164013" y="0"/>
                  </a:lnTo>
                  <a:cubicBezTo>
                    <a:pt x="173091" y="0"/>
                    <a:pt x="180451" y="7360"/>
                    <a:pt x="180451" y="16438"/>
                  </a:cubicBezTo>
                  <a:lnTo>
                    <a:pt x="180451" y="62195"/>
                  </a:lnTo>
                  <a:cubicBezTo>
                    <a:pt x="180329" y="71273"/>
                    <a:pt x="172968" y="78633"/>
                    <a:pt x="164013" y="78633"/>
                  </a:cubicBezTo>
                  <a:close/>
                </a:path>
              </a:pathLst>
            </a:custGeom>
            <a:solidFill>
              <a:srgbClr val="2196F3"/>
            </a:solidFill>
            <a:ln w="1226" cap="flat">
              <a:noFill/>
              <a:prstDash val="solid"/>
              <a:miter/>
            </a:ln>
          </p:spPr>
          <p:txBody>
            <a:bodyPr rtlCol="0" anchor="ctr"/>
            <a:lstStyle/>
            <a:p>
              <a:endParaRPr lang="es-ES"/>
            </a:p>
          </p:txBody>
        </p:sp>
        <p:sp>
          <p:nvSpPr>
            <p:cNvPr id="59" name="Freeform: Shape 58">
              <a:extLst>
                <a:ext uri="{FF2B5EF4-FFF2-40B4-BE49-F238E27FC236}">
                  <a16:creationId xmlns:a16="http://schemas.microsoft.com/office/drawing/2014/main" id="{E9BF995C-5333-49E6-AD31-E0BB74BBF5A4}"/>
                </a:ext>
              </a:extLst>
            </p:cNvPr>
            <p:cNvSpPr/>
            <p:nvPr/>
          </p:nvSpPr>
          <p:spPr>
            <a:xfrm>
              <a:off x="3654560" y="6204964"/>
              <a:ext cx="180206" cy="180206"/>
            </a:xfrm>
            <a:custGeom>
              <a:avLst/>
              <a:gdLst>
                <a:gd name="connsiteX0" fmla="*/ 164381 w 180206"/>
                <a:gd name="connsiteY0" fmla="*/ 180206 h 180206"/>
                <a:gd name="connsiteX1" fmla="*/ 15825 w 180206"/>
                <a:gd name="connsiteY1" fmla="*/ 180206 h 180206"/>
                <a:gd name="connsiteX2" fmla="*/ 0 w 180206"/>
                <a:gd name="connsiteY2" fmla="*/ 164381 h 180206"/>
                <a:gd name="connsiteX3" fmla="*/ 0 w 180206"/>
                <a:gd name="connsiteY3" fmla="*/ 15825 h 180206"/>
                <a:gd name="connsiteX4" fmla="*/ 15825 w 180206"/>
                <a:gd name="connsiteY4" fmla="*/ 0 h 180206"/>
                <a:gd name="connsiteX5" fmla="*/ 164381 w 180206"/>
                <a:gd name="connsiteY5" fmla="*/ 0 h 180206"/>
                <a:gd name="connsiteX6" fmla="*/ 180206 w 180206"/>
                <a:gd name="connsiteY6" fmla="*/ 15825 h 180206"/>
                <a:gd name="connsiteX7" fmla="*/ 180206 w 180206"/>
                <a:gd name="connsiteY7" fmla="*/ 164381 h 180206"/>
                <a:gd name="connsiteX8" fmla="*/ 164381 w 180206"/>
                <a:gd name="connsiteY8" fmla="*/ 180206 h 180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206" h="180206">
                  <a:moveTo>
                    <a:pt x="164381" y="180206"/>
                  </a:moveTo>
                  <a:lnTo>
                    <a:pt x="15825" y="180206"/>
                  </a:lnTo>
                  <a:cubicBezTo>
                    <a:pt x="7115" y="180206"/>
                    <a:pt x="0" y="173091"/>
                    <a:pt x="0" y="164381"/>
                  </a:cubicBezTo>
                  <a:lnTo>
                    <a:pt x="0" y="15825"/>
                  </a:lnTo>
                  <a:cubicBezTo>
                    <a:pt x="0" y="7115"/>
                    <a:pt x="7115" y="0"/>
                    <a:pt x="15825" y="0"/>
                  </a:cubicBezTo>
                  <a:lnTo>
                    <a:pt x="164381" y="0"/>
                  </a:lnTo>
                  <a:cubicBezTo>
                    <a:pt x="173091" y="0"/>
                    <a:pt x="180206" y="7115"/>
                    <a:pt x="180206" y="15825"/>
                  </a:cubicBezTo>
                  <a:lnTo>
                    <a:pt x="180206" y="164381"/>
                  </a:lnTo>
                  <a:cubicBezTo>
                    <a:pt x="180206" y="173091"/>
                    <a:pt x="173091" y="180206"/>
                    <a:pt x="164381" y="180206"/>
                  </a:cubicBezTo>
                  <a:close/>
                </a:path>
              </a:pathLst>
            </a:custGeom>
            <a:solidFill>
              <a:srgbClr val="FF8F02"/>
            </a:solidFill>
            <a:ln w="1226" cap="flat">
              <a:noFill/>
              <a:prstDash val="solid"/>
              <a:miter/>
            </a:ln>
          </p:spPr>
          <p:txBody>
            <a:bodyPr rtlCol="0" anchor="ctr"/>
            <a:lstStyle/>
            <a:p>
              <a:endParaRPr lang="es-ES"/>
            </a:p>
          </p:txBody>
        </p:sp>
        <p:sp>
          <p:nvSpPr>
            <p:cNvPr id="60" name="Freeform: Shape 59">
              <a:extLst>
                <a:ext uri="{FF2B5EF4-FFF2-40B4-BE49-F238E27FC236}">
                  <a16:creationId xmlns:a16="http://schemas.microsoft.com/office/drawing/2014/main" id="{EEB5E83A-6AE1-4A9E-BF41-BD857DB11105}"/>
                </a:ext>
              </a:extLst>
            </p:cNvPr>
            <p:cNvSpPr/>
            <p:nvPr/>
          </p:nvSpPr>
          <p:spPr>
            <a:xfrm>
              <a:off x="3653946" y="5560933"/>
              <a:ext cx="180451" cy="555706"/>
            </a:xfrm>
            <a:custGeom>
              <a:avLst/>
              <a:gdLst>
                <a:gd name="connsiteX0" fmla="*/ 164013 w 180451"/>
                <a:gd name="connsiteY0" fmla="*/ 555707 h 555706"/>
                <a:gd name="connsiteX1" fmla="*/ 16438 w 180451"/>
                <a:gd name="connsiteY1" fmla="*/ 555707 h 555706"/>
                <a:gd name="connsiteX2" fmla="*/ 0 w 180451"/>
                <a:gd name="connsiteY2" fmla="*/ 539269 h 555706"/>
                <a:gd name="connsiteX3" fmla="*/ 0 w 180451"/>
                <a:gd name="connsiteY3" fmla="*/ 16438 h 555706"/>
                <a:gd name="connsiteX4" fmla="*/ 16438 w 180451"/>
                <a:gd name="connsiteY4" fmla="*/ 0 h 555706"/>
                <a:gd name="connsiteX5" fmla="*/ 164013 w 180451"/>
                <a:gd name="connsiteY5" fmla="*/ 0 h 555706"/>
                <a:gd name="connsiteX6" fmla="*/ 180451 w 180451"/>
                <a:gd name="connsiteY6" fmla="*/ 16438 h 555706"/>
                <a:gd name="connsiteX7" fmla="*/ 180451 w 180451"/>
                <a:gd name="connsiteY7" fmla="*/ 539391 h 555706"/>
                <a:gd name="connsiteX8" fmla="*/ 164013 w 180451"/>
                <a:gd name="connsiteY8" fmla="*/ 555707 h 55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451" h="555706">
                  <a:moveTo>
                    <a:pt x="164013" y="555707"/>
                  </a:moveTo>
                  <a:lnTo>
                    <a:pt x="16438" y="555707"/>
                  </a:lnTo>
                  <a:cubicBezTo>
                    <a:pt x="7360" y="555707"/>
                    <a:pt x="0" y="548347"/>
                    <a:pt x="0" y="539269"/>
                  </a:cubicBezTo>
                  <a:lnTo>
                    <a:pt x="0" y="16438"/>
                  </a:lnTo>
                  <a:cubicBezTo>
                    <a:pt x="0" y="7360"/>
                    <a:pt x="7360" y="0"/>
                    <a:pt x="16438" y="0"/>
                  </a:cubicBezTo>
                  <a:lnTo>
                    <a:pt x="164013" y="0"/>
                  </a:lnTo>
                  <a:cubicBezTo>
                    <a:pt x="173091" y="0"/>
                    <a:pt x="180451" y="7360"/>
                    <a:pt x="180451" y="16438"/>
                  </a:cubicBezTo>
                  <a:lnTo>
                    <a:pt x="180451" y="539391"/>
                  </a:lnTo>
                  <a:cubicBezTo>
                    <a:pt x="180329" y="548347"/>
                    <a:pt x="172968" y="555707"/>
                    <a:pt x="164013" y="555707"/>
                  </a:cubicBezTo>
                  <a:close/>
                </a:path>
              </a:pathLst>
            </a:custGeom>
            <a:solidFill>
              <a:schemeClr val="bg1"/>
            </a:solidFill>
            <a:ln w="1226" cap="flat">
              <a:noFill/>
              <a:prstDash val="solid"/>
              <a:miter/>
            </a:ln>
          </p:spPr>
          <p:txBody>
            <a:bodyPr rtlCol="0" anchor="ctr"/>
            <a:lstStyle/>
            <a:p>
              <a:endParaRPr lang="es-ES"/>
            </a:p>
          </p:txBody>
        </p:sp>
        <p:sp>
          <p:nvSpPr>
            <p:cNvPr id="61" name="Freeform: Shape 60">
              <a:extLst>
                <a:ext uri="{FF2B5EF4-FFF2-40B4-BE49-F238E27FC236}">
                  <a16:creationId xmlns:a16="http://schemas.microsoft.com/office/drawing/2014/main" id="{655B6901-77C1-4011-914B-F2C97A48336F}"/>
                </a:ext>
              </a:extLst>
            </p:cNvPr>
            <p:cNvSpPr/>
            <p:nvPr/>
          </p:nvSpPr>
          <p:spPr>
            <a:xfrm>
              <a:off x="3016049" y="5904416"/>
              <a:ext cx="180451" cy="212223"/>
            </a:xfrm>
            <a:custGeom>
              <a:avLst/>
              <a:gdLst>
                <a:gd name="connsiteX0" fmla="*/ 164013 w 180451"/>
                <a:gd name="connsiteY0" fmla="*/ 212224 h 212223"/>
                <a:gd name="connsiteX1" fmla="*/ 16438 w 180451"/>
                <a:gd name="connsiteY1" fmla="*/ 212224 h 212223"/>
                <a:gd name="connsiteX2" fmla="*/ 0 w 180451"/>
                <a:gd name="connsiteY2" fmla="*/ 195785 h 212223"/>
                <a:gd name="connsiteX3" fmla="*/ 0 w 180451"/>
                <a:gd name="connsiteY3" fmla="*/ 16438 h 212223"/>
                <a:gd name="connsiteX4" fmla="*/ 16438 w 180451"/>
                <a:gd name="connsiteY4" fmla="*/ 0 h 212223"/>
                <a:gd name="connsiteX5" fmla="*/ 164013 w 180451"/>
                <a:gd name="connsiteY5" fmla="*/ 0 h 212223"/>
                <a:gd name="connsiteX6" fmla="*/ 180451 w 180451"/>
                <a:gd name="connsiteY6" fmla="*/ 16438 h 212223"/>
                <a:gd name="connsiteX7" fmla="*/ 180451 w 180451"/>
                <a:gd name="connsiteY7" fmla="*/ 195908 h 212223"/>
                <a:gd name="connsiteX8" fmla="*/ 164013 w 180451"/>
                <a:gd name="connsiteY8" fmla="*/ 212224 h 212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451" h="212223">
                  <a:moveTo>
                    <a:pt x="164013" y="212224"/>
                  </a:moveTo>
                  <a:lnTo>
                    <a:pt x="16438" y="212224"/>
                  </a:lnTo>
                  <a:cubicBezTo>
                    <a:pt x="7360" y="212224"/>
                    <a:pt x="0" y="204863"/>
                    <a:pt x="0" y="195785"/>
                  </a:cubicBezTo>
                  <a:lnTo>
                    <a:pt x="0" y="16438"/>
                  </a:lnTo>
                  <a:cubicBezTo>
                    <a:pt x="0" y="7360"/>
                    <a:pt x="7360" y="0"/>
                    <a:pt x="16438" y="0"/>
                  </a:cubicBezTo>
                  <a:lnTo>
                    <a:pt x="164013" y="0"/>
                  </a:lnTo>
                  <a:cubicBezTo>
                    <a:pt x="173091" y="0"/>
                    <a:pt x="180451" y="7360"/>
                    <a:pt x="180451" y="16438"/>
                  </a:cubicBezTo>
                  <a:lnTo>
                    <a:pt x="180451" y="195908"/>
                  </a:lnTo>
                  <a:cubicBezTo>
                    <a:pt x="180329" y="204863"/>
                    <a:pt x="172968" y="212224"/>
                    <a:pt x="164013" y="212224"/>
                  </a:cubicBezTo>
                  <a:close/>
                </a:path>
              </a:pathLst>
            </a:custGeom>
            <a:solidFill>
              <a:schemeClr val="bg1"/>
            </a:solidFill>
            <a:ln w="1226" cap="flat">
              <a:noFill/>
              <a:prstDash val="solid"/>
              <a:miter/>
            </a:ln>
          </p:spPr>
          <p:txBody>
            <a:bodyPr rtlCol="0" anchor="ctr"/>
            <a:lstStyle/>
            <a:p>
              <a:endParaRPr lang="es-ES"/>
            </a:p>
          </p:txBody>
        </p:sp>
        <p:sp>
          <p:nvSpPr>
            <p:cNvPr id="62" name="Freeform: Shape 61">
              <a:extLst>
                <a:ext uri="{FF2B5EF4-FFF2-40B4-BE49-F238E27FC236}">
                  <a16:creationId xmlns:a16="http://schemas.microsoft.com/office/drawing/2014/main" id="{28683C87-3F4A-491F-B101-F8FE055D860A}"/>
                </a:ext>
              </a:extLst>
            </p:cNvPr>
            <p:cNvSpPr/>
            <p:nvPr/>
          </p:nvSpPr>
          <p:spPr>
            <a:xfrm>
              <a:off x="3016049" y="5959618"/>
              <a:ext cx="180451" cy="157020"/>
            </a:xfrm>
            <a:custGeom>
              <a:avLst/>
              <a:gdLst>
                <a:gd name="connsiteX0" fmla="*/ 164013 w 180451"/>
                <a:gd name="connsiteY0" fmla="*/ 157021 h 157020"/>
                <a:gd name="connsiteX1" fmla="*/ 16438 w 180451"/>
                <a:gd name="connsiteY1" fmla="*/ 157021 h 157020"/>
                <a:gd name="connsiteX2" fmla="*/ 0 w 180451"/>
                <a:gd name="connsiteY2" fmla="*/ 140583 h 157020"/>
                <a:gd name="connsiteX3" fmla="*/ 0 w 180451"/>
                <a:gd name="connsiteY3" fmla="*/ 16438 h 157020"/>
                <a:gd name="connsiteX4" fmla="*/ 16438 w 180451"/>
                <a:gd name="connsiteY4" fmla="*/ 0 h 157020"/>
                <a:gd name="connsiteX5" fmla="*/ 164013 w 180451"/>
                <a:gd name="connsiteY5" fmla="*/ 0 h 157020"/>
                <a:gd name="connsiteX6" fmla="*/ 180451 w 180451"/>
                <a:gd name="connsiteY6" fmla="*/ 16438 h 157020"/>
                <a:gd name="connsiteX7" fmla="*/ 180451 w 180451"/>
                <a:gd name="connsiteY7" fmla="*/ 140705 h 157020"/>
                <a:gd name="connsiteX8" fmla="*/ 164013 w 180451"/>
                <a:gd name="connsiteY8" fmla="*/ 157021 h 157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451" h="157020">
                  <a:moveTo>
                    <a:pt x="164013" y="157021"/>
                  </a:moveTo>
                  <a:lnTo>
                    <a:pt x="16438" y="157021"/>
                  </a:lnTo>
                  <a:cubicBezTo>
                    <a:pt x="7360" y="157021"/>
                    <a:pt x="0" y="149661"/>
                    <a:pt x="0" y="140583"/>
                  </a:cubicBezTo>
                  <a:lnTo>
                    <a:pt x="0" y="16438"/>
                  </a:lnTo>
                  <a:cubicBezTo>
                    <a:pt x="0" y="7360"/>
                    <a:pt x="7360" y="0"/>
                    <a:pt x="16438" y="0"/>
                  </a:cubicBezTo>
                  <a:lnTo>
                    <a:pt x="164013" y="0"/>
                  </a:lnTo>
                  <a:cubicBezTo>
                    <a:pt x="173091" y="0"/>
                    <a:pt x="180451" y="7360"/>
                    <a:pt x="180451" y="16438"/>
                  </a:cubicBezTo>
                  <a:lnTo>
                    <a:pt x="180451" y="140705"/>
                  </a:lnTo>
                  <a:cubicBezTo>
                    <a:pt x="180329" y="149661"/>
                    <a:pt x="172968" y="157021"/>
                    <a:pt x="164013" y="157021"/>
                  </a:cubicBezTo>
                  <a:close/>
                </a:path>
              </a:pathLst>
            </a:custGeom>
            <a:solidFill>
              <a:srgbClr val="2196F3"/>
            </a:solidFill>
            <a:ln w="1226" cap="flat">
              <a:noFill/>
              <a:prstDash val="solid"/>
              <a:miter/>
            </a:ln>
          </p:spPr>
          <p:txBody>
            <a:bodyPr rtlCol="0" anchor="ctr"/>
            <a:lstStyle/>
            <a:p>
              <a:endParaRPr lang="es-ES"/>
            </a:p>
          </p:txBody>
        </p:sp>
        <p:sp>
          <p:nvSpPr>
            <p:cNvPr id="63" name="Freeform: Shape 62">
              <a:extLst>
                <a:ext uri="{FF2B5EF4-FFF2-40B4-BE49-F238E27FC236}">
                  <a16:creationId xmlns:a16="http://schemas.microsoft.com/office/drawing/2014/main" id="{49799C93-9E6C-41BB-AA43-C60650352062}"/>
                </a:ext>
              </a:extLst>
            </p:cNvPr>
            <p:cNvSpPr/>
            <p:nvPr/>
          </p:nvSpPr>
          <p:spPr>
            <a:xfrm>
              <a:off x="3334998" y="5698326"/>
              <a:ext cx="180451" cy="418313"/>
            </a:xfrm>
            <a:custGeom>
              <a:avLst/>
              <a:gdLst>
                <a:gd name="connsiteX0" fmla="*/ 164013 w 180451"/>
                <a:gd name="connsiteY0" fmla="*/ 418314 h 418313"/>
                <a:gd name="connsiteX1" fmla="*/ 16438 w 180451"/>
                <a:gd name="connsiteY1" fmla="*/ 418314 h 418313"/>
                <a:gd name="connsiteX2" fmla="*/ 0 w 180451"/>
                <a:gd name="connsiteY2" fmla="*/ 401875 h 418313"/>
                <a:gd name="connsiteX3" fmla="*/ 0 w 180451"/>
                <a:gd name="connsiteY3" fmla="*/ 16438 h 418313"/>
                <a:gd name="connsiteX4" fmla="*/ 16438 w 180451"/>
                <a:gd name="connsiteY4" fmla="*/ 0 h 418313"/>
                <a:gd name="connsiteX5" fmla="*/ 164013 w 180451"/>
                <a:gd name="connsiteY5" fmla="*/ 0 h 418313"/>
                <a:gd name="connsiteX6" fmla="*/ 180451 w 180451"/>
                <a:gd name="connsiteY6" fmla="*/ 16438 h 418313"/>
                <a:gd name="connsiteX7" fmla="*/ 180451 w 180451"/>
                <a:gd name="connsiteY7" fmla="*/ 401998 h 418313"/>
                <a:gd name="connsiteX8" fmla="*/ 164013 w 180451"/>
                <a:gd name="connsiteY8" fmla="*/ 418314 h 41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451" h="418313">
                  <a:moveTo>
                    <a:pt x="164013" y="418314"/>
                  </a:moveTo>
                  <a:lnTo>
                    <a:pt x="16438" y="418314"/>
                  </a:lnTo>
                  <a:cubicBezTo>
                    <a:pt x="7360" y="418314"/>
                    <a:pt x="0" y="410953"/>
                    <a:pt x="0" y="401875"/>
                  </a:cubicBezTo>
                  <a:lnTo>
                    <a:pt x="0" y="16438"/>
                  </a:lnTo>
                  <a:cubicBezTo>
                    <a:pt x="0" y="7360"/>
                    <a:pt x="7360" y="0"/>
                    <a:pt x="16438" y="0"/>
                  </a:cubicBezTo>
                  <a:lnTo>
                    <a:pt x="164013" y="0"/>
                  </a:lnTo>
                  <a:cubicBezTo>
                    <a:pt x="173091" y="0"/>
                    <a:pt x="180451" y="7360"/>
                    <a:pt x="180451" y="16438"/>
                  </a:cubicBezTo>
                  <a:lnTo>
                    <a:pt x="180451" y="401998"/>
                  </a:lnTo>
                  <a:cubicBezTo>
                    <a:pt x="180329" y="410953"/>
                    <a:pt x="172968" y="418314"/>
                    <a:pt x="164013" y="418314"/>
                  </a:cubicBezTo>
                  <a:close/>
                </a:path>
              </a:pathLst>
            </a:custGeom>
            <a:solidFill>
              <a:schemeClr val="bg1"/>
            </a:solidFill>
            <a:ln w="1226" cap="flat">
              <a:noFill/>
              <a:prstDash val="solid"/>
              <a:miter/>
            </a:ln>
          </p:spPr>
          <p:txBody>
            <a:bodyPr rtlCol="0" anchor="ctr"/>
            <a:lstStyle/>
            <a:p>
              <a:endParaRPr lang="es-ES"/>
            </a:p>
          </p:txBody>
        </p:sp>
        <p:sp>
          <p:nvSpPr>
            <p:cNvPr id="64" name="Freeform: Shape 63">
              <a:extLst>
                <a:ext uri="{FF2B5EF4-FFF2-40B4-BE49-F238E27FC236}">
                  <a16:creationId xmlns:a16="http://schemas.microsoft.com/office/drawing/2014/main" id="{C9E0033F-D3E0-4339-A0D3-5B05C25602AC}"/>
                </a:ext>
              </a:extLst>
            </p:cNvPr>
            <p:cNvSpPr/>
            <p:nvPr/>
          </p:nvSpPr>
          <p:spPr>
            <a:xfrm>
              <a:off x="3334998" y="5813638"/>
              <a:ext cx="180451" cy="303001"/>
            </a:xfrm>
            <a:custGeom>
              <a:avLst/>
              <a:gdLst>
                <a:gd name="connsiteX0" fmla="*/ 164013 w 180451"/>
                <a:gd name="connsiteY0" fmla="*/ 303001 h 303001"/>
                <a:gd name="connsiteX1" fmla="*/ 16438 w 180451"/>
                <a:gd name="connsiteY1" fmla="*/ 303001 h 303001"/>
                <a:gd name="connsiteX2" fmla="*/ 0 w 180451"/>
                <a:gd name="connsiteY2" fmla="*/ 286563 h 303001"/>
                <a:gd name="connsiteX3" fmla="*/ 0 w 180451"/>
                <a:gd name="connsiteY3" fmla="*/ 16438 h 303001"/>
                <a:gd name="connsiteX4" fmla="*/ 16438 w 180451"/>
                <a:gd name="connsiteY4" fmla="*/ 0 h 303001"/>
                <a:gd name="connsiteX5" fmla="*/ 164013 w 180451"/>
                <a:gd name="connsiteY5" fmla="*/ 0 h 303001"/>
                <a:gd name="connsiteX6" fmla="*/ 180451 w 180451"/>
                <a:gd name="connsiteY6" fmla="*/ 16438 h 303001"/>
                <a:gd name="connsiteX7" fmla="*/ 180451 w 180451"/>
                <a:gd name="connsiteY7" fmla="*/ 286686 h 303001"/>
                <a:gd name="connsiteX8" fmla="*/ 164013 w 180451"/>
                <a:gd name="connsiteY8" fmla="*/ 303001 h 30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451" h="303001">
                  <a:moveTo>
                    <a:pt x="164013" y="303001"/>
                  </a:moveTo>
                  <a:lnTo>
                    <a:pt x="16438" y="303001"/>
                  </a:lnTo>
                  <a:cubicBezTo>
                    <a:pt x="7360" y="303001"/>
                    <a:pt x="0" y="295641"/>
                    <a:pt x="0" y="286563"/>
                  </a:cubicBezTo>
                  <a:lnTo>
                    <a:pt x="0" y="16438"/>
                  </a:lnTo>
                  <a:cubicBezTo>
                    <a:pt x="0" y="7360"/>
                    <a:pt x="7360" y="0"/>
                    <a:pt x="16438" y="0"/>
                  </a:cubicBezTo>
                  <a:lnTo>
                    <a:pt x="164013" y="0"/>
                  </a:lnTo>
                  <a:cubicBezTo>
                    <a:pt x="173091" y="0"/>
                    <a:pt x="180451" y="7360"/>
                    <a:pt x="180451" y="16438"/>
                  </a:cubicBezTo>
                  <a:lnTo>
                    <a:pt x="180451" y="286686"/>
                  </a:lnTo>
                  <a:cubicBezTo>
                    <a:pt x="180329" y="295641"/>
                    <a:pt x="172968" y="303001"/>
                    <a:pt x="164013" y="303001"/>
                  </a:cubicBezTo>
                  <a:close/>
                </a:path>
              </a:pathLst>
            </a:custGeom>
            <a:solidFill>
              <a:srgbClr val="2196F3"/>
            </a:solidFill>
            <a:ln w="1226" cap="flat">
              <a:noFill/>
              <a:prstDash val="solid"/>
              <a:miter/>
            </a:ln>
          </p:spPr>
          <p:txBody>
            <a:bodyPr rtlCol="0" anchor="ctr"/>
            <a:lstStyle/>
            <a:p>
              <a:endParaRPr lang="es-ES"/>
            </a:p>
          </p:txBody>
        </p:sp>
        <p:sp>
          <p:nvSpPr>
            <p:cNvPr id="65" name="Freeform: Shape 64">
              <a:extLst>
                <a:ext uri="{FF2B5EF4-FFF2-40B4-BE49-F238E27FC236}">
                  <a16:creationId xmlns:a16="http://schemas.microsoft.com/office/drawing/2014/main" id="{BCEA2E23-790F-4894-B0D2-038C2347F031}"/>
                </a:ext>
              </a:extLst>
            </p:cNvPr>
            <p:cNvSpPr/>
            <p:nvPr/>
          </p:nvSpPr>
          <p:spPr>
            <a:xfrm>
              <a:off x="3653946" y="5645577"/>
              <a:ext cx="180451" cy="471062"/>
            </a:xfrm>
            <a:custGeom>
              <a:avLst/>
              <a:gdLst>
                <a:gd name="connsiteX0" fmla="*/ 164013 w 180451"/>
                <a:gd name="connsiteY0" fmla="*/ 471063 h 471062"/>
                <a:gd name="connsiteX1" fmla="*/ 16438 w 180451"/>
                <a:gd name="connsiteY1" fmla="*/ 471063 h 471062"/>
                <a:gd name="connsiteX2" fmla="*/ 0 w 180451"/>
                <a:gd name="connsiteY2" fmla="*/ 454625 h 471062"/>
                <a:gd name="connsiteX3" fmla="*/ 0 w 180451"/>
                <a:gd name="connsiteY3" fmla="*/ 16438 h 471062"/>
                <a:gd name="connsiteX4" fmla="*/ 16438 w 180451"/>
                <a:gd name="connsiteY4" fmla="*/ 0 h 471062"/>
                <a:gd name="connsiteX5" fmla="*/ 164013 w 180451"/>
                <a:gd name="connsiteY5" fmla="*/ 0 h 471062"/>
                <a:gd name="connsiteX6" fmla="*/ 180451 w 180451"/>
                <a:gd name="connsiteY6" fmla="*/ 16438 h 471062"/>
                <a:gd name="connsiteX7" fmla="*/ 180451 w 180451"/>
                <a:gd name="connsiteY7" fmla="*/ 454747 h 471062"/>
                <a:gd name="connsiteX8" fmla="*/ 164013 w 180451"/>
                <a:gd name="connsiteY8" fmla="*/ 471063 h 47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451" h="471062">
                  <a:moveTo>
                    <a:pt x="164013" y="471063"/>
                  </a:moveTo>
                  <a:lnTo>
                    <a:pt x="16438" y="471063"/>
                  </a:lnTo>
                  <a:cubicBezTo>
                    <a:pt x="7360" y="471063"/>
                    <a:pt x="0" y="463702"/>
                    <a:pt x="0" y="454625"/>
                  </a:cubicBezTo>
                  <a:lnTo>
                    <a:pt x="0" y="16438"/>
                  </a:lnTo>
                  <a:cubicBezTo>
                    <a:pt x="0" y="7360"/>
                    <a:pt x="7360" y="0"/>
                    <a:pt x="16438" y="0"/>
                  </a:cubicBezTo>
                  <a:lnTo>
                    <a:pt x="164013" y="0"/>
                  </a:lnTo>
                  <a:cubicBezTo>
                    <a:pt x="173091" y="0"/>
                    <a:pt x="180451" y="7360"/>
                    <a:pt x="180451" y="16438"/>
                  </a:cubicBezTo>
                  <a:lnTo>
                    <a:pt x="180451" y="454747"/>
                  </a:lnTo>
                  <a:cubicBezTo>
                    <a:pt x="180329" y="463702"/>
                    <a:pt x="172968" y="471063"/>
                    <a:pt x="164013" y="471063"/>
                  </a:cubicBezTo>
                  <a:close/>
                </a:path>
              </a:pathLst>
            </a:custGeom>
            <a:solidFill>
              <a:srgbClr val="2196F3"/>
            </a:solidFill>
            <a:ln w="1226" cap="flat">
              <a:noFill/>
              <a:prstDash val="solid"/>
              <a:miter/>
            </a:ln>
          </p:spPr>
          <p:txBody>
            <a:bodyPr rtlCol="0" anchor="ctr"/>
            <a:lstStyle/>
            <a:p>
              <a:endParaRPr lang="es-ES"/>
            </a:p>
          </p:txBody>
        </p:sp>
      </p:grpSp>
    </p:spTree>
    <p:custDataLst>
      <p:tags r:id="rId1"/>
    </p:custDataLst>
    <p:extLst>
      <p:ext uri="{BB962C8B-B14F-4D97-AF65-F5344CB8AC3E}">
        <p14:creationId xmlns:p14="http://schemas.microsoft.com/office/powerpoint/2010/main" val="1527352316"/>
      </p:ext>
    </p:extLst>
  </p:cSld>
  <p:clrMapOvr>
    <a:masterClrMapping/>
  </p:clrMapOvr>
  <p:transition spd="slow" advTm="10089">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500"/>
                                        <p:tgtEl>
                                          <p:spTgt spid="53"/>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500"/>
                                        <p:tgtEl>
                                          <p:spTgt spid="39"/>
                                        </p:tgtEl>
                                      </p:cBhvr>
                                    </p:animEffect>
                                  </p:childTnLst>
                                </p:cTn>
                              </p:par>
                              <p:par>
                                <p:cTn id="27" presetID="10"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par>
                                <p:cTn id="34" presetID="10" presetClass="entr" presetSubtype="0"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a:r>
              <a:rPr lang="es-ES"/>
              <a:t>Summary </a:t>
            </a:r>
          </a:p>
        </p:txBody>
      </p:sp>
      <p:sp>
        <p:nvSpPr>
          <p:cNvPr id="22" name="Rectangle: Rounded Corners 21">
            <a:extLst>
              <a:ext uri="{FF2B5EF4-FFF2-40B4-BE49-F238E27FC236}">
                <a16:creationId xmlns:a16="http://schemas.microsoft.com/office/drawing/2014/main" id="{117165D2-DA29-44E0-80A1-91484EF8DA1E}"/>
              </a:ext>
            </a:extLst>
          </p:cNvPr>
          <p:cNvSpPr/>
          <p:nvPr/>
        </p:nvSpPr>
        <p:spPr>
          <a:xfrm>
            <a:off x="2880357" y="126156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200"/>
              <a:t>Dashboard</a:t>
            </a:r>
          </a:p>
        </p:txBody>
      </p:sp>
      <p:sp>
        <p:nvSpPr>
          <p:cNvPr id="4" name="TextBox 3">
            <a:extLst>
              <a:ext uri="{FF2B5EF4-FFF2-40B4-BE49-F238E27FC236}">
                <a16:creationId xmlns:a16="http://schemas.microsoft.com/office/drawing/2014/main" id="{70AAB3F3-75AE-465B-9F81-71DA360F56BB}"/>
              </a:ext>
            </a:extLst>
          </p:cNvPr>
          <p:cNvSpPr txBox="1"/>
          <p:nvPr/>
        </p:nvSpPr>
        <p:spPr>
          <a:xfrm>
            <a:off x="2133597" y="2203373"/>
            <a:ext cx="3962400" cy="461665"/>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Collection of outputs</a:t>
            </a:r>
          </a:p>
        </p:txBody>
      </p:sp>
      <p:sp>
        <p:nvSpPr>
          <p:cNvPr id="24" name="TextBox 23">
            <a:extLst>
              <a:ext uri="{FF2B5EF4-FFF2-40B4-BE49-F238E27FC236}">
                <a16:creationId xmlns:a16="http://schemas.microsoft.com/office/drawing/2014/main" id="{6DFB1811-3336-4B44-9E80-9583CF8CF663}"/>
              </a:ext>
            </a:extLst>
          </p:cNvPr>
          <p:cNvSpPr txBox="1"/>
          <p:nvPr/>
        </p:nvSpPr>
        <p:spPr>
          <a:xfrm>
            <a:off x="2133597" y="2749225"/>
            <a:ext cx="3962399" cy="830997"/>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Summary of related topics</a:t>
            </a:r>
          </a:p>
        </p:txBody>
      </p:sp>
      <p:sp>
        <p:nvSpPr>
          <p:cNvPr id="25" name="TextBox 24">
            <a:extLst>
              <a:ext uri="{FF2B5EF4-FFF2-40B4-BE49-F238E27FC236}">
                <a16:creationId xmlns:a16="http://schemas.microsoft.com/office/drawing/2014/main" id="{9BBC6935-8712-4416-AF5B-17A431C77052}"/>
              </a:ext>
            </a:extLst>
          </p:cNvPr>
          <p:cNvSpPr txBox="1"/>
          <p:nvPr/>
        </p:nvSpPr>
        <p:spPr>
          <a:xfrm>
            <a:off x="2133597" y="3664409"/>
            <a:ext cx="3962401" cy="830997"/>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Useful to disseminate information</a:t>
            </a:r>
          </a:p>
        </p:txBody>
      </p:sp>
      <p:sp>
        <p:nvSpPr>
          <p:cNvPr id="26" name="TextBox 25">
            <a:extLst>
              <a:ext uri="{FF2B5EF4-FFF2-40B4-BE49-F238E27FC236}">
                <a16:creationId xmlns:a16="http://schemas.microsoft.com/office/drawing/2014/main" id="{2BB694D5-BF35-4859-B7CF-CE5A41496AD6}"/>
              </a:ext>
            </a:extLst>
          </p:cNvPr>
          <p:cNvSpPr txBox="1"/>
          <p:nvPr/>
        </p:nvSpPr>
        <p:spPr>
          <a:xfrm>
            <a:off x="2133597" y="4579593"/>
            <a:ext cx="3962400" cy="461665"/>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Facilitate discussions</a:t>
            </a:r>
          </a:p>
        </p:txBody>
      </p:sp>
      <p:sp>
        <p:nvSpPr>
          <p:cNvPr id="27" name="TextBox 26">
            <a:extLst>
              <a:ext uri="{FF2B5EF4-FFF2-40B4-BE49-F238E27FC236}">
                <a16:creationId xmlns:a16="http://schemas.microsoft.com/office/drawing/2014/main" id="{2758A192-C655-4FE9-9475-B43339280B93}"/>
              </a:ext>
            </a:extLst>
          </p:cNvPr>
          <p:cNvSpPr txBox="1"/>
          <p:nvPr/>
        </p:nvSpPr>
        <p:spPr>
          <a:xfrm>
            <a:off x="2133597" y="5125445"/>
            <a:ext cx="3962403" cy="830997"/>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Sharing interpretation of data</a:t>
            </a:r>
          </a:p>
        </p:txBody>
      </p:sp>
      <p:pic>
        <p:nvPicPr>
          <p:cNvPr id="6" name="Graphic 5">
            <a:extLst>
              <a:ext uri="{FF2B5EF4-FFF2-40B4-BE49-F238E27FC236}">
                <a16:creationId xmlns:a16="http://schemas.microsoft.com/office/drawing/2014/main" id="{BD56EF68-05FA-45B0-8B17-5508A3784C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37026" y="833734"/>
            <a:ext cx="2468879" cy="2468879"/>
          </a:xfrm>
          <a:prstGeom prst="rect">
            <a:avLst/>
          </a:prstGeom>
        </p:spPr>
      </p:pic>
      <p:sp>
        <p:nvSpPr>
          <p:cNvPr id="8" name="Rectangle: Rounded Corners 7">
            <a:extLst>
              <a:ext uri="{FF2B5EF4-FFF2-40B4-BE49-F238E27FC236}">
                <a16:creationId xmlns:a16="http://schemas.microsoft.com/office/drawing/2014/main" id="{A2A530B9-F85A-4701-9418-4E063C20526B}"/>
              </a:ext>
            </a:extLst>
          </p:cNvPr>
          <p:cNvSpPr/>
          <p:nvPr/>
        </p:nvSpPr>
        <p:spPr>
          <a:xfrm>
            <a:off x="6896560" y="3205367"/>
            <a:ext cx="2941503" cy="95289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Information into action</a:t>
            </a:r>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spd="slow" p14:dur="2000" advTm="38676"/>
    </mc:Choice>
    <mc:Fallback xmlns="">
      <p:transition spd="slow" advTm="386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4" grpId="0"/>
      <p:bldP spid="24" grpId="0"/>
      <p:bldP spid="25" grpId="0"/>
      <p:bldP spid="26" grpId="0"/>
      <p:bldP spid="27" grpId="0"/>
      <p:bldP spid="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UUID" val="{D4A86636-88EF-484F-AD40-E83843273B9E}"/>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OUTPUT_FOLDER" val="[[&quot;\uFFFD\u007F\uFFFD\uFFFD{6BE92DC9-446C-4AE2-8C04-F8B8C6EF443B}&quot;,&quot;C:\\Users\\alita\\Documents\\0. Clientes LOCAL\\DHIS2\\Fundamentals\\2.0\\Production&quot;]]"/>
  <p:tag name="ISPRING_SCORM_RATE_SLIDES" val="0"/>
  <p:tag name="ISPRING_SCORM_PASSING_SCORE" val="0.000000"/>
  <p:tag name="ISPRING_CURRENT_PLAYER_ID" val="universal"/>
  <p:tag name="ISPRING_FIRST_PUBLISH" val="1"/>
  <p:tag name="ISPRING_PRESENTATION_COURSE_TITLE" val="1.2.1 Data Entry"/>
  <p:tag name="ISPRING_SCREEN_RECS_UPDATED" val="C:\Users\alita\Documents\0. Clientes LOCAL\DHIS2\Fundamentals\2.0\Production\1.2.4 Data Dissemination\"/>
  <p:tag name="ISPRING_RESOURCE_FOLDER" val="C:\Users\alita\Documents\0. Clientes LOCAL\DHIS2\Fundamentals\2.0\Production\1.2.4 Data Dissemination\"/>
  <p:tag name="ISPRING_PRESENTATION_PATH" val="C:\Users\alita\Documents\0. Clientes LOCAL\DHIS2\Fundamentals\2.0\Production\1.2.4 Data Dissemination.pptx"/>
  <p:tag name="FLASHSPRING_ZOOM_TAG" val="77"/>
  <p:tag name="ISPRING_PRESENTATION_INFO_2" val="&lt;?xml version=&quot;1.0&quot; encoding=&quot;UTF-8&quot; standalone=&quot;no&quot; ?&gt;&#10;&lt;presentation2&gt;&#10;&#10;  &lt;slides&gt;&#10;    &lt;slide id=&quot;{049CAE72-618D-4440-B43B-CD29764981FC}&quot; pptId=&quot;299&quot;/&gt;&#10;    &lt;slide id=&quot;{5B0029EA-0CC3-4F6C-BF97-29EAD6E6FCE2}&quot; pptId=&quot;312&quot;/&gt;&#10;    &lt;slide id=&quot;{7C6E8835-2DD0-4A77-BE03-A73D6FD49ECE}&quot; pptId=&quot;313&quot;/&gt;&#10;    &lt;slide id=&quot;{6D5E2566-0ABF-470C-9469-1D43FDE45269}&quot; pptId=&quot;275&quot;/&gt;&#10;    &lt;slide id=&quot;{F7C0503B-9BF2-4A53-8EDC-AAE49E5AAD78}&quot; pptId=&quot;311&quot;/&gt;&#10;    &lt;slide id=&quot;{896F3FC3-3356-42C5-8BC0-23D5A18A992D}&quot; pptId=&quot;306&quot;/&gt;&#10;    &lt;slide id=&quot;{9C297F9C-7FA9-4442-A61F-ABCC56201DA7}&quot; pptId=&quot;309&quot;/&gt;&#10;    &lt;slide id=&quot;{33F7E25B-0609-4918-8E43-842A8347DA09}&quot; pptId=&quot;284&quot;/&gt;&#10;    &lt;slide id=&quot;{E6DAB9DF-7401-4121-A532-DB00265F2A93}&quot; pptId=&quot;302&quot;/&gt;&#10;    &lt;slide id=&quot;{332C8FA4-5B87-41AE-A02D-09FEDA2135BF}&quot; pptId=&quot;272&quot;/&gt;&#10;  &lt;/slides&gt;&#10;&#10;  &lt;narration&gt;&#10;    &lt;audioTracks&gt;&#10;      &lt;audioTrack muted=&quot;false&quot; name=&quot;A Himitsu - Adventures [Argofox] (2)&quot; resource=&quot;914cf27a&quot; slideId=&quot;{049CAE72-618D-4440-B43B-CD29764981FC}&quot; startTime=&quot;161&quot; stepIndex=&quot;0&quot; volume=&quot;1&quot;&gt;&#10;        &lt;audio channels=&quot;2&quot; format=&quot;fltp&quot; sampleRate=&quot;44100&quot;/&gt;&#10;      &lt;/audioTrack&gt;&#10;      &lt;audioTrack muted=&quot;false&quot; name=&quot;Ikson - Alive (Tropical House_Chill)&quot; resource=&quot;5079c0bd&quot; slideId=&quot;{332C8FA4-5B87-41AE-A02D-09FEDA2135BF}&quot; startTime=&quot;0&quot; stepIndex=&quot;0&quot; volume=&quot;1&quot;&gt;&#10;        &lt;audio channels=&quot;2&quot; format=&quot;s16&quot; sampleRate=&quot;44100&quot;/&gt;&#10;      &lt;/audioTrack&gt;&#10;      &lt;audioTrack muted=&quot;false&quot; name=&quot;Slide 4&quot; resource=&quot;306d345f&quot; slideId=&quot;{6D5E2566-0ABF-470C-9469-1D43FDE45269}&quot; startTime=&quot;0&quot; stepIndex=&quot;0&quot; volume=&quot;1&quot;&gt;&#10;        &lt;audio channels=&quot;2&quot; format=&quot;fltp&quot; sampleRate=&quot;48000&quot;/&gt;&#10;      &lt;/audioTrack&gt;&#10;      &lt;audioTrack muted=&quot;false&quot; name=&quot;Slide 6&quot; resource=&quot;290b77e8&quot; slideId=&quot;{896F3FC3-3356-42C5-8BC0-23D5A18A992D}&quot; startTime=&quot;0&quot; stepIndex=&quot;0&quot; volume=&quot;1&quot;&gt;&#10;        &lt;audio channels=&quot;2&quot; format=&quot;fltp&quot; sampleRate=&quot;48000&quot;/&gt;&#10;      &lt;/audioTrack&gt;&#10;      &lt;audioTrack muted=&quot;false&quot; name=&quot;Slide 8&quot; resource=&quot;cc1c343c&quot; slideId=&quot;{33F7E25B-0609-4918-8E43-842A8347DA09}&quot; startTime=&quot;0&quot; stepIndex=&quot;0&quot; volume=&quot;1&quot;&gt;&#10;        &lt;audio channels=&quot;2&quot; format=&quot;fltp&quot; sampleRate=&quot;48000&quot;/&gt;&#10;      &lt;/audioTrack&gt;&#10;      &lt;audioTrack muted=&quot;false&quot; name=&quot;Slide 2&quot; resource=&quot;8bc289b7&quot; slideId=&quot;{5B0029EA-0CC3-4F6C-BF97-29EAD6E6FCE2}&quot; startTime=&quot;0&quot; stepIndex=&quot;0&quot; volume=&quot;1&quot;&gt;&#10;        &lt;audio channels=&quot;2&quot; format=&quot;fltp&quot; sampleRate=&quot;48000&quot;/&gt;&#10;      &lt;/audioTrack&gt;&#10;      &lt;audioTrack muted=&quot;false&quot; name=&quot;Slide 3&quot; resource=&quot;ff6b7d2a&quot; slideId=&quot;{7C6E8835-2DD0-4A77-BE03-A73D6FD49ECE}&quot; startTime=&quot;78&quot; stepIndex=&quot;0&quot; volume=&quot;1&quot;&gt;&#10;        &lt;audio channels=&quot;2&quot; format=&quot;fltp&quot; sampleRate=&quot;48000&quot;/&gt;&#10;      &lt;/audioTrack&gt;&#10;      &lt;audioTrack muted=&quot;false&quot; name=&quot;Slide 9&quot; resource=&quot;ec21a19d&quot; slideId=&quot;{E6DAB9DF-7401-4121-A532-DB00265F2A93}&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A2+BFM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A2+BFM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A2+BFM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NvgRT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A2+BFP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NvgRTjnP2+moAAADlAAAAGgAAAG5vbmUvaHRtbF9za2luX3NldHRpbmdzLmpzq+ZSAAKlHCUFK4VqMBvMTyotKcnP00vOzytJzSvRy8svyk0Eq1FSdgMDJR2civPLUosIKE1LTE5FMdTUyMLJBadKhIkmTuYuzpbI6goS01P1khKTs9OL8kvzUiDKnF1dDF2MlcCqarlqAVBLAwQUAAIACAANvgRTvH0190oAAABJAAAAFwAAAG5vbmUvbG9jYWxfc2V0dGluZ3MueG1ss7GvyM1RKEstKs7Mz7NVMtQzUFJIzUvOT8nMS7dVCg1x07VQUiguScxLSczJz0u1VcrLV1Kwt+OyyclPTswJTi0pASos1rfjAgBQSwMEFAACAAgAO0j2UsPEmHZHAwAA4QkAABQAAAB1bml2ZXJzYWwvcGxheWVyLnhtbK1WW2/TMBR+7qT9h8jvi1sKbKuSIUCqeAA0qdzeKjc5TUwTO9jOsu7Xc+LcQ1qYRKVWyfH5Pp/L5+N6bx7TxHkApbkUPlm4c+KACGTIReSTr1/WVzfkzd3lhZcl7AjK4aFPcsFLAEuIE4IOFM8Mgu+ZiX3SM7jITJxMcam4OfpkOUfudqflglxezNBFaJ/ExmQrSouicLlGhIi0TPKSRLuBTGmmQIMwoGgVBnEa7Mr8HY3fVApqjhnoHjIzz9+4Jmk5HjUfkBRLV6qIvpjPF/THp4+bIIaUXXGhDRMBEAcrObOl3LHg8EmGeQK6tM28KsgNGFMGYW0zz6z44kY4WgU+qRy2KWjNItBuIiJCW7+GsyGoMI11y0S4FeyBR6zMbatrL9uijkTHUpkgNzX6AMedZCrctvaev0cnIvb2CdNxzacHuVj+A6+TsX7b8n0yFptRvku4jnGpD+ms00nQ4a5eamtsZfu1ke26ZCKOgl85VxDa12/tCZgvSLVhK3Mbp6uLABfwac0CI9XxPcJQurVs3FYpbqUU14JaDrfdfdNRkCbbPTCTK2hKNfMeeAjyM1PK9uvOqBw8OjLWWDoEe7RKuW5S1xAvNmny6h96U/qNWvNTn+uMBfyPxnxAorYmXITwuOboYyDFmhrAYpc212SJW+7ZxaTzXdo7TANTdxKwKZiIY5iKAM9+yAyjnZ2egoJiGl2CXI2wvYWT4JhHcYJfM8kwXj1JkzJ1mGToLZwEJzI4TEBb80ngTskCM9R5luEA+LN4f663HaHjlox02YrRoxPj0AtybWTKn6zSB3PSrKykz5zeywvn1KcBvc14C7men0OMJsEgrmYu7M8R4Fx44FBsBjxXtdXNcIhPzPryaTTgS9N9OWOa6VwatlllGc9xMHlWeTXnOM9GPiHsWZ6Y9/2EhpeHhY4Snr43pri+41mVxYY/gVPwsPxrsFhiqZ0YSr375PXNsseAWsTJONjemk7tuJeiqYPrUvtW/dp2NDdUrZVKZqck5dW9qDDVPHiHcoyUzEU4EoBtWE2vE5zHbxUwJ4E9ZrR4gcdDZj55iQ91zrevbruUrxe3DdbGdV9tXMXyjOuoDriTH60PUpuIV881fPwNUEsDBBQAAgAIAA6+BFMGoq6pcgYAACYZAAAdAAAAdW5pdmVyc2FsL2NvbW1vbl9tZXNzYWdlcy5sbmetWf9u2zYQ/n9A34EwEGADurQd0GIYEhe0zNhCZEmV6LjZMAiMRdtEJNGTKCfeX3uaPdieZEdKduz+gCQnQBJEMu674/G77470xcfHNEEbnhdCZpe9d+dve4hncxmLbHnZm9Krn3/toUKxLGaJzPhlL5M99LH/6oeLhGXLki05/P/qB4QuUl4U8Fj09dPTMxLxZc8fRNiySBjaA4dEOLBx5OABcaIBtq4j6kUDMrLdXn8kkYKfFUd3fCmyDIJAcmFeFImI+cWbGrWbE49SbxL52CVOrz+QSskUDVh+GpqLb+wRprbnRoMpALthr++yjVgyBSlEdyXAZ8Vp2CGh1HZHgIjnczAQdyIRaotCrhTk4lRUxx6SXj88PYPU83fpo3LdNXfToe1B2oKgypqBhBWWsZAoY3luEtcB0HfwLQmi0CIAqqE9GoVT3/cCSoYQoWaLSMuk2hBRoEwqVJTrtcwVj5HIDKHYUYZT2Sk34bXtRuDerK9+bTs2vY0mns41ydhdAmHMc84zlHMW8/w5PlwvmGCnBh+K4oXQ/YCExKWQTH/sUa/X93Ne8EwB3HolleyCp0kWuZF3FVne1KU139DZpykJzb6708mABGe6oM+oR2E5u4/Csw6ObsDPN+h0A85Oo9MMQwImOLiucmIFBF4Mo5lNx72+BdnVpHkQaoVEuM61JPENS8qKXbVyNrnb6Rz2/Vo1dnEP2Py+ydryJlB9t5HjjUAq7RGEJdM1y7bIkUv54y8fPjy+e//hp04wIfDJOQZCBun92xZALg08p5KEyCWfYbf132523pQ6tgt8rv/pZg3UvQG+wt9Gu2kQAMlrhtqh0QudC4cYvbiVJVqxDdetZyP4g1EHKAKR111HfzCX8CIrGyts6E0wkAjqiga2pQkKhSDzfPu6Ep1SrWQO7goUV1UcG5+aVfrzdVV/FbekFiqQr1imTGTnza5nruPhoSHZBNiNR0Tr9W5RgHQEbyi90WXzGlw8ZIlkMVqApCDhhYit14mY1xJa895P2LYxigDPoIUB2T0nBPka7t5oUYzRMGd6sR1RAhySAAByVvD8BNvIcN2YI5wk3RDG9mjswC/VIYzFcpXAr+oah0+ACT5vVIpajnEYzrxgqJOm1ZihNSuKB5nHRyw93M8mYNu1PCgEix6A61a5BwZ+CJj88pzPVTMYRIkNv+u6gqUCASNqxECXVFoWCsomXSdccROt0Eth82pM4gsJ9ZVwmJwM98G7KbZGmjt46lrjaED3EuqwMpuvWtpBcX6zPg6roQSaHHK+MaYaDSbNz6AuIIZeFwvvGjTwuovFLYEREf402RzMqqB7O1Haid6caY1JtvUopNm0EbIs4I1OCUiT2ZHivJubkEBfd6mNne9oa4W6m8OWYgNDDBCQ542OQO4tMtRF9Wlq/x5dYdsxnfpL6rGtmflYvGHZXB8m5kzv6RY+i0VsPtO0N/7/KsXfiKla6s/qLuEOyeezrvEcNZbvVARTiqdr1eRaJ6wO/5QodIl/N4Q2Sz/N/34kf5GdORjin70/R4eFLnvUGMQzM9V+t146knryJzCw6OYIM0bS3mqs3Q5sT3fE5nPHk53tXh0dM+xsIdtbu14N4Ep0KkY4hhybyEMYdVLoQu1tzdnjMHxz6mhvPyOD0KbQdWb8rhCq0bOp59b91ZTz6Y31YGY9ajbUpg45uuMAyESkEH/cAnM6IbsMVC3iaCUzWSaxKf9E3Js2AbktU/71NLzIZWreJqzY0b9qUx+fE0W1uKBy6neYp/YV3Hp/Dgr49F0KCQ5gjLGwa+nZx9LVnrQ0gvLRqXBouBudoI5SpuYraMcLWWZxS6DqCDYkVxjA6jWHnOXNU1gN8EUY1VtUv/2tE4ie6EBEyR7sD1cqXvzZGUQvY49RXV4o/qiagaYDw6Iw8q6uYJJbLJosKB4ch2we2ljVR+WdXcuTM7WB/S9yJGVVU0xlCq/Om/1SfV1nyIIpxdZ4AvUXmnKTZQ5DZxeEHd0sbxrAka6uXAuAYICgQiUckUem660Lqr74AWU2h7Ref8Lye5B1KmXSKTazgbqcVLc1Pd2BlCoRWafIn9dU9YKp7Ud4ODQXQpBJOO/fVzNEDAfOeX0zlMhlazBrjF3oGl/g8VioroABIfsLH32pYS4QHMn09xL//fNvk311SVhrMshe9fwkepuv+/b+qTDfaFy8OfiC439QSwMEFAACAAgADr4EUxUeYBujAAAAfwEAAC4AAAB1bml2ZXJzYWwvcGxheWJhY2tfYW5kX25hdmlnYXRpb25fc2V0dGluZ3MueG1sdZBBCoMwEEX3nsIbCF2HQNelRagXGHGUQJIJmVHw9k1EbWnTZd77P8OMYhQxfmJd1bWCWegpEEVLnFE173e2DAtevXEghnzCgrznSiY3LFFoIzJ62ZQewXLK//BjeGthPT/iI14w5UJnHOpLqbCZXPKwmGlj3RpQjxHTgC+Yc+iht3jDtSeIw+MM7Bv/1bmbNpsd3mlAHSK5IKr5QFW613H0F1BLAwQUAAIACAAOvgRTWYGOgVEEAADcFQAAJwAAAHVuaXZlcnNhbC9mbGFzaF9wdWJsaXNoaW5nX3NldHRpbmdzLnhtbOVY727iOBD/zlNYOe3HJXS3vXZRoOpBUNFS4Ei6t9XpVJnEEF8dOxs7sOyne5p7sHuSG8eQQqG7oVek7i1SBRnP/Gb8mz9245x/jhmakVRSwRvWUbVmIcIDEVI+bVjXfuf1mYWkwjzETHDSsLiw0Hmz4iTZmFEZeUQpUJUIYLisJ6phRUoldduez+dVKpNUrwqWKcCX1UDEdpISSbgiqZ0wvIAvtUiItJYIJQDgLxZ8adasVBByDNKVCDNGEA0hck71pjDrMCwjyzZqYxzcTVOR8bAlmEhROh03rJ86+WelY6DaNCZccyKbINRiVcdhSHUUmHn0C0ERodMIwj09ttCchipqWG9rbzQMqNvbMDm42TvWMC0BJHC1xI+JwiFW2Dwah4p8VnIlMKJwwXFMAx9WkCagYbX9W6/Xbbu3/YHvereX/lXPxLCHke9+9Pcw8rt+z91Hvyz85c3QHfW6/fe3/mDQ87vDeytgdIMQx95kzAFmRZYGpCDMUVEWjzmmDIr0AY2SKChzhtMp8UWHQhYnmElioT8TMv01w4yqBXRDDbrhjpDkQiYkUCOdtoal0oxY93AGEAKDXBY1cfKuqInTs42t28b7/bZ2RulgpXAQQfGALA/NsddFKzWq+wgHis6gMsmDTU4yxrwsSUSqmjro3Pe6sIjhERhnIvgGc/oZjQULC75IPCZhH8dkreW8O8o7oHlkoQnkmAGTg4Rw5GEObU4VsBsUADIbS0VV3t6dpfZFSjFDgAdziKArb4vtIMKp3EhqkVjdW0Hz975QRP5h2DaiR1U9RsGLLq1S+r+JjIVoITLE6B3YCQSVl8XwKyJovb/RJBVxLoURpJDM3cwomZPwvIyjG3ARZ2AJ8y5hRBkPnzL6BY3JRKSAS/AMpiPIqTT41b2AEyzlPShexfjKdG2333Y/vtIbxOEM82BPcChXEifqIPh4gbhQKzugI8CZJHlSQhrma2X2Vn16GoqOgTw/UzY28CWNM4afE74gZA36gCk/jJd9Ev/NCEq7jfAsb3TdvDk0tDiFlBhMWAhg2lG+nLAlAAPMkeBsgXAAB5bUY2NGRSZBYgaEgZZPj9DYQ5nmT1OYzOAxDUlaCrJ29Obt8cnPp2fv6lX7n7/+fv1Vo+VRPmRYuzNneevRu0I5qwc3hm8YfeXesGXbEWmsCzXccrr7LlTCvNv33dFFy+9+6Po3OwBy9rbPLMfW5+nu4zW/ZLzU09VzL0atSzRyveue79XLVFRfQPOqIIKanOj7dxmbwbUPOXVLwevUlVEcjtwPpQAhic8c4025CPuDUn7fl9EamZvJcO1WUioEOGmmZnLCWcNoTKHev4u5UaqFnzRyvo+x8Z9v5WbuHGhsEJwG0cHq6McY7IdM0P+Y9pf97+qzEb/JnOdedX8Z9No/wGx5oQyap+KV1cY7Ksfe+TZQr8SU0xho1Zf44hVi8+S45ti7lyoVQNt8I9us/AtQSwMEFAACAAgADr4EU687lYqIAwAA4QwAACEAAAB1bml2ZXJzYWwvZmxhc2hfc2tpbl9zZXR0aW5ncy54bWyVV9tO4zAQfecrqu47ZSmXRQqV2lIktF1AC8u700xbC8eObKds9+t3fGucNumFCAnPnDOem2dEoj4p76xAKir4ffeyOzjrdJJZKSVw/Q55wYiGTkoUPGX33cc/02m35yCCCfkGWlO+UEYSZB2KwLTUWvDzmeAa7ZxzIXPCuoNv/UfzJT2LPMQS6BZyHu3PAc6czKC6Znj30J/0j6H4O66uh7ejcRthJvKC8PVULMR5SmafCylKnhnXbDxttOW6AMko/0Tk9eWP0UNrEIwq/aQhr/k06U/2BFGnFBKUAuPSeDK5mowOshhJgW2i/2G+IznVVSfRVlRRbWm3ffO10QqygK0k760/Fgatn0zQ8FebEG4xhGErlJE1yJOMi6IsTumRQoqFSegW59Z8BzlMkAyfHxIe7sx3kGACMhch4+Zi/P3hpo2hGM2wDEJmrhUvzNcGDrncbgf/ZzwkEvO2pWCvpghb08N0SMpgoGUJSS+cnE4txddLqfExBX0sqTCvGOArKVWMqmQV7jd8UZ5FIC+oEB+ClTmMnbsRsC6v8OPxyI6VwZww5bEbWeSghJUXRh5Wwgr5jFndQUbCCvlmivXC2XoHvq1xnNAOI+JruT/5qAVO8BjyFU5Ba26amkeuoqu9IGBykcHAdtU7zcFULelZmXOpt+NTwsmKLojGtfTL4NK1DUYlvS2Fb7Tmtko01Qyaum0mSqnQGVR/+Gh95Ro0juL2hhrqKcx1QNeFVVHMsoh7wZ7rje61q6ZLNolz547GXXLfzYn8BPkuBFPdjufh+8Oku628yzDTGncpyCc+F0dyuNAQ27d+toGFe4PHwonWZLbM0aW2CDYpdZVtLmDir22qLC/zFOQEG4JC6Mi6zOGWdLFk+Ks/KHxBVie0KB1TL9EcJ3TT8JHAdwAQOVuG5+AOTpOXTFMGKwhDJRLYgNsiSxS2f1O8prvqPRlJjmpIP4OqRolxdUUD4QP9amY4zeHprkmqbGS1kRKme2S5NvDDnDTdGo9Ie/atVLOM+qYUYrFq+SSlFm+aSO2NVmcfPFnBkNPcjiBURNc3aByHCVH4tFhlCGpHXrlg1tbGmAqEBk0bxQzawWUTxWq2p+w7vs/BXALEE9YKz6Id8BPWqSAye95AakuhQe3YGCOuTTuwcdTnhU56kcgVJ65JTjk1/5qMS6VFTv9ZWxO/eHwu9mLO0CDqBv8BUEsDBBQAAgAIAA6+BFORShrPTAQAAGYVAAAmAAAAdW5pdmVyc2FsL2h0bWxfcHVibGlzaGluZ19zZXR0aW5ncy54bWzdWN1u2kgUvs9TjLzqZXH6t0mRIcqCUVAJUOx0G61W0WAPeDbjGdczhtKrfZp9sD7JnvEAgUDSIYKtspGixMfnfOfMd/5G9s6+pgxNSC6p4DXnVeXYQYRHIqZ8XHOuwtbLUwdJhXmMmeCk5nDhoLP6kZcVQ0ZlEhClQFUigOGymqmakyiVVV13Op1WqMxy/VawQgG+rEQidbOcSMIVyd2M4Rn8UbOMSGeOYAEAv6ngc7P60RFCnkG6FHHBCKIxRM6pPhRmFypljmu0hji6Heei4HFDMJGjfDysOb+0yp+FjkFq0pRwTYmsg1CLVRXHMdVBYBbQbwQlhI4TiPbkrYOmNFZJzXlz/FrDgLq7CVOCm6NjDdMQwAFXc/yUKBxjhc2jcajIVyUXAiOKZxynNArhDdLnrznN8CbotJv+TbcX+sHNRXjZMTHsYBT6n8MdjMJ22PF30beFv7ju+4NOu/vhJuz1OmG7f2cFjK4R4rnrjHnArCjyiCwJ81RSpEOOKYMavUejJAqqnOF8TELRopDFEWaSOOivjIw/FphRNYNmOIZmuCUkO5cZidRAp63mqLwgzh2cAYTAIJfLmnj3flkTJ6drR3eN97tjbY3Sw0rhKIHiAVkZmueuihZqVLcRjhSdQGWSe4ccFYwFRZaJXNV10KXvVeEyhgdgvJHga8zpZzQULF7yRdIhibs4hfz1W9xBI0gqA+p6GeEowBzamiqgM1payGIoFVVlO7fm2uc5xQxBy8LcIegy2KA3SnAu17K4zKRupqj+R1coIv809BrRg6oBo+BF15KV/u+iYDGaiQIxegt2AkGpFSn8lxC02tBolIu0lDIsFZKlmwklUxKf2Ti6BhdpAZYw3zJGlPHwpaDf0JCMRA64BE9gGoKcSoNf2Qk4w1LegeJFjC9Mm7a7Tf/zC31AHE8wj3YEh/okaaYOgo9niAu1sAM6IlxIUiYlpnH5zuZslaenYdkikOc9ZWMNX9K0YHif8EtCVqAPmPLDeNkl8T+MwNptgidlo+vmLaGhxSmkxGDCiwgGIeXzkWoBGGGOBGczhCPYUFKPjQkVhQSJGRAGWj49QmMPZVo+jeHyAx7zmORWkMevXr95++7Xk9P31Yr7/e9/Xj5qNN/dfYa1O7O8Gw9eDuys7l0RfmD0yEVhw7Yl8lQXarzhdPvlx8K83Q39wXkjbH9qh9dbAEr2NneW5+oFun2flreKe+t0+PP2aeCfDxoXaOAHV50wqNrUUFdAu6oogSoc6Su2jU3vKoQs+lbwOlk2iv2B/8kKENK25xiv7SLs9qz8frDRGpi7SH/lHmIVAuyWsZmVsF0YTSlU+LOYFFZN+6Qh8zwGxdaLN310UpjZcqBBQXAeJQernGc8vH9eTv7HTG+tfrltUaKApFQb/Ucbc2+kr7MW+Jft33qd5kHpo3b8PYua3S995mn5zWntI5Pnbv2cdwTy9W+j9aN/AVBLAwQUAAIACAAOvgRT9qe1dMMBAACMBgAAHwAAAHVuaXZlcnNhbC9odG1sX3NraW5fc2V0dGluZ3MuanO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A6+BFOUE7MiaQAAAG4AAAAcAAAAdW5pdmVyc2FsL2xvY2FsX3NldHRpbmdzLnhtbA3MMQ6DMAxA0Z1TWN4p7daBwMZWltIDWMRFkRwbkYDg9mT7w9Nv+zMKHLylYOrw9XgisM7mgy4Of9NQvxFSJvUkpuxQDaHvqlZsJvlyzgUmWIUu3iaOJTKPFIscdhGo4VNe/8Aem666AVBLAwQUAAIACAC2DW1S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LYNbVI6nedwSwAAAGsAAAAbAAAAdW5pdmVyc2FsL3VuaXZlcnNhbC5wbmcueG1ss7GvyM1RKEstKs7Mz7NVMtQzULK34+WyKShKLctMLVeoAIoBBSFASaESyDVCcMszU0oygEIGFhYIwYzUzPSMElslC0MzuKA+0EwAUEsDBBQAAgAIAA++BFP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D74EUx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APvgRT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A++BFO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D74EU3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D74EU5NoQH6HAQAA2QQAACIAAAB2aWRlb2xlY3R1cmUvaHRtbF9za2luX3NldHRpbmdzLmpz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APvgRTvH0190oAAABJAAAAHwAAAHZpZGVvbGVjdHVyZS9sb2NhbF9zZXR0aW5ncy54bWyzsa/IzVEoSy0qzszPs1Uy1DNQUkjNS85PycxLt1UKDXHTtVBSKC5JzEtJzMnPS7VVystXUrC347LJyU9OzAlOLSkBKizWt+MCAFBLAQIAABQAAgAIAA2+BFMyG7oi+QMAAOAOAAAYAAAAAAAAAAEAAAAAAAAAAABub25lL2NvbW1vbl9tZXNzYWdlcy5sbmdQSwECAAAUAAIACAANvgRTFR5gG6MAAAB/AQAAKQAAAAAAAAABAAAAAAAvBAAAbm9uZS9wbGF5YmFja19hbmRfbmF2aWdhdGlvbl9zZXR0aW5ncy54bWxQSwECAAAUAAIACAANvgRTH1SKajADAADHDgAAIgAAAAAAAAABAAAAAAAZBQAAbm9uZS9mbGFzaF9wdWJsaXNoaW5nX3NldHRpbmdzLnhtbFBLAQIAABQAAgAIAA2+BFNxV5SdFQEAANECAAAcAAAAAAAAAAEAAAAAAIkIAABub25lL2ZsYXNoX3NraW5fc2V0dGluZ3MueG1sUEsBAgAAFAACAAgADb4EU9ebcJYrAwAAbw4AACEAAAAAAAAAAQAAAAAA2AkAAG5vbmUvaHRtbF9wdWJsaXNoaW5nX3NldHRpbmdzLnhtbFBLAQIAABQAAgAIAA2+BFOOc/b6agAAAOUAAAAaAAAAAAAAAAEAAAAAAEINAABub25lL2h0bWxfc2tpbl9zZXR0aW5ncy5qc1BLAQIAABQAAgAIAA2+BFO8fTX3SgAAAEkAAAAXAAAAAAAAAAEAAAAAAOQNAABub25lL2xvY2FsX3NldHRpbmdzLnhtbFBLAQIAABQAAgAIADtI9lLDxJh2RwMAAOEJAAAUAAAAAAAAAAEAAAAAAGMOAAB1bml2ZXJzYWwvcGxheWVyLnhtbFBLAQIAABQAAgAIAA6+BFMGoq6pcgYAACYZAAAdAAAAAAAAAAEAAAAAANwRAAB1bml2ZXJzYWwvY29tbW9uX21lc3NhZ2VzLmxuZ1BLAQIAABQAAgAIAA6+BFMVHmAbowAAAH8BAAAuAAAAAAAAAAEAAAAAAIkYAAB1bml2ZXJzYWwvcGxheWJhY2tfYW5kX25hdmlnYXRpb25fc2V0dGluZ3MueG1sUEsBAgAAFAACAAgADr4EU1mBjoFRBAAA3BUAACcAAAAAAAAAAQAAAAAAeBkAAHVuaXZlcnNhbC9mbGFzaF9wdWJsaXNoaW5nX3NldHRpbmdzLnhtbFBLAQIAABQAAgAIAA6+BFOvO5WKiAMAAOEMAAAhAAAAAAAAAAEAAAAAAA4eAAB1bml2ZXJzYWwvZmxhc2hfc2tpbl9zZXR0aW5ncy54bWxQSwECAAAUAAIACAAOvgRTkUoaz0wEAABmFQAAJgAAAAAAAAABAAAAAADVIQAAdW5pdmVyc2FsL2h0bWxfcHVibGlzaGluZ19zZXR0aW5ncy54bWxQSwECAAAUAAIACAAOvgRT9qe1dMMBAACMBgAAHwAAAAAAAAABAAAAAABlJgAAdW5pdmVyc2FsL2h0bWxfc2tpbl9zZXR0aW5ncy5qc1BLAQIAABQAAgAIAA6+BFOUE7MiaQAAAG4AAAAcAAAAAAAAAAEAAAAAAGUoAAB1bml2ZXJzYWwvbG9jYWxfc2V0dGluZ3MueG1sUEsBAgAAFAACAAgAtg1tUjTUue2PEwAA2jkAABcAAAAAAAAAAAAAAAAACCkAAHVuaXZlcnNhbC91bml2ZXJzYWwucG5nUEsBAgAAFAACAAgAtg1tUjqd53BLAAAAawAAABsAAAAAAAAAAQAAAAAAzDwAAHVuaXZlcnNhbC91bml2ZXJzYWwucG5nLnhtbFBLAQIAABQAAgAIAA++BFP2sQ5CowUAAKUVAAAgAAAAAAAAAAEAAAAAAFA9AAB2aWRlb2xlY3R1cmUvY29tbW9uX21lc3NhZ2VzLmxuZ1BLAQIAABQAAgAIAA++BFMVHmAbowAAAH8BAAAxAAAAAAAAAAEAAAAAADFDAAB2aWRlb2xlY3R1cmUvcGxheWJhY2tfYW5kX25hdmlnYXRpb25fc2V0dGluZ3MueG1sUEsBAgAAFAACAAgAD74EU6eK7jYMBQAA5RkAACoAAAAAAAAAAQAAAAAAI0QAAHZpZGVvbGVjdHVyZS9mbGFzaF9wdWJsaXNoaW5nX3NldHRpbmdzLnhtbFBLAQIAABQAAgAIAA++BFOPdlX+bwIAAIcIAAAkAAAAAAAAAAEAAAAAAHdJAAB2aWRlb2xlY3R1cmUvZmxhc2hfc2tpbl9zZXR0aW5ncy54bWxQSwECAAAUAAIACAAPvgRTfJ+ECgIFAABdGQAAKQAAAAAAAAABAAAAAAAoTAAAdmlkZW9sZWN0dXJlL2h0bWxfcHVibGlzaGluZ19zZXR0aW5ncy54bWxQSwECAAAUAAIACAAPvgRTk2hAfocBAADZBAAAIgAAAAAAAAABAAAAAABxUQAAdmlkZW9sZWN0dXJlL2h0bWxfc2tpbl9zZXR0aW5ncy5qc1BLAQIAABQAAgAIAA++BFO8fTX3SgAAAEkAAAAfAAAAAAAAAAEAAAAAADhTAAB2aWRlb2xlY3R1cmUvbG9jYWxfc2V0dGluZ3MueG1sUEsFBgAAAAAYABgAZAcAAL9TAAAAAA=="/>
  <p:tag name="ISPRING_ULTRA_SCORM_COURCE_TITLE" val="1.2.4 How are data shared in DHIS2"/>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e conclusion of this series of videos, you'll discover how to share data outputs with other users and discuss findings and interpretations with them. \r\nKey concepts:\r\n- Dashboard\r\n- Descriptions \r\n- Interpretations \r\n- Users levels of access to DHIS2&quot;,&quot;category&quot;:&quot;27&quot;,&quot;permission&quot;:2},&quot;videoScale&quot;:150},&quot;ispringOnlineSettings&quot;:{&quot;onlineDestinationFolderId&quot;:&quot;1&quot;},&quot;cloudSettings&quot;:{&quot;onlineDestinationFolderId&quot;:&quot;0&quot;},&quot;wordSettings&quot;:{&quot;printCopies&quot;:1},&quot;studioSettings&quot;:{&quot;onlineDestinationFolderId&quot;:&quot;0&quot;,&quot;onlineDestinationUrl&quot;:&quot;dhis2-academy.ispring.com&quot;}}"/>
  <p:tag name="ISPRING_SCORM_RATE_QUIZZES" val="0"/>
  <p:tag name="ISPRING_PRESENTATION_TITLE" val="1.2.4 How are data shared in DHIS2"/>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E6DAB9DF-7401-4121-A532-DB00265F2A93}"/>
  <p:tag name="GENSWF_ADVANCE_TIME" val="38.676"/>
  <p:tag name="TIMING" val="|1.769|1.181|3.033|5.963|6.616|3.922|9.755|1.528"/>
</p:tagLst>
</file>

<file path=ppt/tags/tag11.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758"/>
  <p:tag name="ISPRING_SLIDE_ID_2" val="{332C8FA4-5B87-41AE-A02D-09FEDA2135BF}"/>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49CAE72-618D-4440-B43B-CD29764981FC}"/>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98A5B06-F2FC-4A9D-B66E-D441A04F198C}:312"/>
  <p:tag name="ISPRING_SLIDE_ID_2" val="{5B0029EA-0CC3-4F6C-BF97-29EAD6E6FCE2}"/>
  <p:tag name="GENSWF_ADVANCE_TIME" val="32.677"/>
  <p:tag name="TIMING" val="|5.627|1.143|1.152|3.391|11.47|1.159|1.139|3.39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0DA4F99-37F8-4989-9EBE-1D63E73B7F08}:313"/>
  <p:tag name="ISPRING_SLIDE_ID_2" val="{7C6E8835-2DD0-4A77-BE03-A73D6FD49ECE}"/>
  <p:tag name="GENSWF_ADVANCE_TIME" val="20.284"/>
  <p:tag name="TIMING" val="|7.90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6D5E2566-0ABF-470C-9469-1D43FDE45269}"/>
  <p:tag name="GENSWF_ADVANCE_TIME" val="9.432"/>
  <p:tag name="TIMING" val="|2.299"/>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E2DF02F5-F926-42C7-987D-0BD05AC420FA}:311"/>
  <p:tag name="ISPRING_SLIDE_ID_2" val="{F7C0503B-9BF2-4A53-8EDC-AAE49E5AAD78}"/>
  <p:tag name="GENSWF_ADVANCE_TIME" val="86.000"/>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8DED5B2-F3FD-4FCA-A8CA-1912C9BF66D9}:306"/>
  <p:tag name="ISPRING_SLIDE_ID_2" val="{896F3FC3-3356-42C5-8BC0-23D5A18A992D}"/>
  <p:tag name="GENSWF_ADVANCE_TIME" val="23.088"/>
  <p:tag name="TIMING" val="|0.892|1.421|1.544|7.83|2.176|5.464"/>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68BDCB2-FC43-447B-BA8B-C18E914C7B41}:309"/>
  <p:tag name="ISPRING_SLIDE_ID_2" val="{9C297F9C-7FA9-4442-A61F-ABCC56201DA7}"/>
  <p:tag name="GENSWF_ADVANCE_TIME" val="31.000"/>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583A4DB-6E97-4F46-BBBE-F2E997155F66}:284"/>
  <p:tag name="ISPRING_SLIDE_INDENT_LEVEL" val="0"/>
  <p:tag name="ISPRING_SLIDE_ID_2" val="{33F7E25B-0609-4918-8E43-842A8347DA09}"/>
  <p:tag name="GENSWF_ADVANCE_TIME" val="10.089"/>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4830</TotalTime>
  <Words>599</Words>
  <Application>Microsoft Macintosh PowerPoint</Application>
  <PresentationFormat>Widescreen</PresentationFormat>
  <Paragraphs>35</Paragraphs>
  <Slides>10</Slides>
  <Notes>10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Lato</vt:lpstr>
      <vt:lpstr>Rubik</vt:lpstr>
      <vt:lpstr>Rubik Medium</vt:lpstr>
      <vt:lpstr>DHIS2 Online Academy</vt:lpstr>
      <vt:lpstr>PowerPoint Presentation</vt:lpstr>
      <vt:lpstr>PowerPoint Presentation</vt:lpstr>
      <vt:lpstr>In this video, you will see…</vt:lpstr>
      <vt:lpstr>PowerPoint Presentation</vt:lpstr>
      <vt:lpstr>PowerPoint Presentation</vt:lpstr>
      <vt:lpstr>Data available on dashboards</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1.2.4 How are data shared in DHIS2</dc:title>
  <dc:subject>elearning</dc:subject>
  <dc:creator>Alejandra Avila</dc:creator>
  <cp:lastModifiedBy>Simona Sekerova</cp:lastModifiedBy>
  <cp:revision>365</cp:revision>
  <cp:lastPrinted>2021-06-09T13:42:42Z</cp:lastPrinted>
  <dcterms:created xsi:type="dcterms:W3CDTF">2021-02-03T12:41:27Z</dcterms:created>
  <dcterms:modified xsi:type="dcterms:W3CDTF">2022-12-13T15:04:58Z</dcterms:modified>
</cp:coreProperties>
</file>